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763BF2-5624-4C24-AE90-DC609DA5E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BE19374-E1C2-404D-95AB-9E494B201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86485E-FFCF-40DB-B57C-FF68DEE6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E7E772-DED1-4660-94AA-AE255603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5238366-C441-42E0-9321-50438C21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7947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6C0F5B-3255-41DD-AEA5-CA3DE04D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3A0022-A1BE-467B-B784-F54651ADC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26C8031-786D-48EA-AA93-A53950FA8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E28431-DED1-4BBA-803A-F55530F45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30199B8-6C7D-45C2-8988-D6F66792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722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4952C0-B370-44A4-A1F6-7D2D8B8D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5729920-137C-4758-B5D7-EFAD7903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EF5ECE-76F3-4998-9818-B9700B94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7F38322-8000-4307-BA7F-AD64FBD9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66234B-F65D-47AD-993D-C94BB526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3093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EE3B61-D20D-4AA2-B8B6-2189DF24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5E57BF-050F-4239-B78E-37D1385C2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2852343-3325-4649-87D8-A17869226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F4C3824-A89F-46F2-9897-2AF61AC7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B9D8508-DC61-4A2D-8A83-9ECD7FFDF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EE261C0-F1D8-42A7-A167-57D3BCE3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191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55DC8A-628A-416C-BDAE-20C24466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09176E4-7E41-4E39-BD23-A40AF533E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BB8C804-E8B0-43C2-9891-11C25409E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68DAE75-4703-420C-BDE9-D17146496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B6775F7-50F6-4936-A893-30E4C272A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318E1CF-5B48-4DF8-8C6C-9AC57F39D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652A15E-FDD4-43B2-B615-66CC0B3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C86FCB3-EFFB-4FC9-960C-9A3098FD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3639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493BE2-052E-40A8-B1CB-D6ADA09F0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D68C8C0-7565-4D6F-9052-EEF5587A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9E964B6-DD56-4D06-B0E9-7A212FA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AB72C05-6072-47BF-9909-EE299907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723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F604453-2746-4874-82CB-C3D6FA239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631178C-1300-4907-8471-E67D8C17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89D857B-469E-4444-8E48-25EFD5EB7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3094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1902F3-BA1B-46F3-9399-19ABED61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F3CE32-7393-4C2D-A626-913661C4C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69DB03D-73A0-4F9B-9AF9-5E334AE4F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49B4EC8-B66B-483A-AC0A-C8A52C0F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F59CA4E-091D-4404-B6B3-C1739255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DD61398-6AB2-421B-AB05-05C19D0F4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1398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64596A-54BF-416D-B448-92ECB8391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02D276C-B501-4487-8FFB-E06C1B462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841C8D3-9E4F-4CA0-9E57-D60618DB2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1ABE520-4495-4AB5-A40D-BC6B688A0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22584D3-054A-4E0C-9510-C31412ED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51F0CF7-05CE-4DB9-A901-DF1ACD73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89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C513D1-93E3-4D46-A89F-9484D8802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E8315FE-AA1C-4C57-9B9C-99C740454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CF41FEB-4A86-4889-BB0D-F3D9FC37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A80156-0F02-481E-8722-AAA18081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5ABA67-B0C1-4B23-95E7-98AA19E9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3702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810C06F-E895-4692-9038-49EAD5268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DA537B9-5384-44AF-9D9A-3B8CBAC6A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88E57A-4D4A-4899-A00C-8852142C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917B3E6-3F75-4B45-B3BA-565F7F5B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A016ED1-1A57-44F1-9D04-8055769C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9726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D0DC447-4502-42E3-AE1A-FFFAF6216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B4B4E24-06DB-4716-9F70-5106F07B8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C7B7B4-3BCF-4AA8-A014-4CD8347DF4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7798A-C6C4-41E4-9B57-9672AACF811F}" type="datetimeFigureOut">
              <a:rPr lang="zh-HK" altLang="en-US" smtClean="0"/>
              <a:t>3/9/2021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B75D9FF-454A-4C45-8AA6-40C6A0C29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AE857D-3E75-4C3E-826D-0F0C0FA99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945F0-B332-4979-B791-000567FCF01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277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FD0657-3357-4B86-9A9A-B5FBA0FD8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4314"/>
            <a:ext cx="9144000" cy="3125650"/>
          </a:xfrm>
        </p:spPr>
        <p:txBody>
          <a:bodyPr/>
          <a:lstStyle/>
          <a:p>
            <a:r>
              <a:rPr lang="en-US" altLang="zh-HK" dirty="0"/>
              <a:t>Wayne Ho- The Way Of Watching Football</a:t>
            </a:r>
            <a:endParaRPr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7381812-55D5-48D6-A41C-0FE7DD09D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00" y="3654083"/>
            <a:ext cx="8029799" cy="511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9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B43679-BA5F-4125-A5C9-7636E1916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HK" sz="6000" dirty="0"/>
              <a:t>CONTENT</a:t>
            </a:r>
            <a:endParaRPr lang="zh-HK" altLang="en-US" sz="60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F511994-6AF8-4218-8139-EA428F7A2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487"/>
            <a:ext cx="10515600" cy="5208104"/>
          </a:xfrm>
        </p:spPr>
        <p:txBody>
          <a:bodyPr>
            <a:normAutofit/>
          </a:bodyPr>
          <a:lstStyle/>
          <a:p>
            <a:r>
              <a:rPr lang="en-US" altLang="zh-HK" sz="3600" u="sng" dirty="0"/>
              <a:t>Research</a:t>
            </a:r>
            <a:r>
              <a:rPr lang="en-US" altLang="zh-HK" sz="3600" dirty="0"/>
              <a:t>   	         </a:t>
            </a:r>
            <a:r>
              <a:rPr lang="en-US" altLang="zh-HK" sz="3600" u="sng" dirty="0"/>
              <a:t>Design Stage</a:t>
            </a:r>
            <a:r>
              <a:rPr lang="en-US" altLang="zh-HK" sz="3600" dirty="0"/>
              <a:t>                </a:t>
            </a:r>
            <a:r>
              <a:rPr lang="en-US" altLang="zh-HK" sz="3600" u="sng" dirty="0"/>
              <a:t>Final output	</a:t>
            </a:r>
            <a:endParaRPr lang="en-US" altLang="zh-HK" sz="3200" u="sng" dirty="0"/>
          </a:p>
          <a:p>
            <a:r>
              <a:rPr lang="en-US" altLang="zh-HK" sz="3600" dirty="0"/>
              <a:t>Mapping		MOOD </a:t>
            </a:r>
            <a:r>
              <a:rPr lang="en-US" altLang="zh-HK" sz="3600" dirty="0" err="1"/>
              <a:t>Borad</a:t>
            </a:r>
            <a:r>
              <a:rPr lang="en-US" altLang="zh-HK" sz="3600" dirty="0"/>
              <a:t> </a:t>
            </a:r>
          </a:p>
          <a:p>
            <a:r>
              <a:rPr lang="en-US" altLang="zh-HK" sz="3600" dirty="0"/>
              <a:t>Positioning		Web Page</a:t>
            </a:r>
          </a:p>
          <a:p>
            <a:r>
              <a:rPr lang="en-US" altLang="zh-HK" sz="3600" dirty="0"/>
              <a:t>Suggestion		</a:t>
            </a:r>
            <a:endParaRPr lang="en-US" altLang="zh-HK" sz="2600" dirty="0"/>
          </a:p>
          <a:p>
            <a:pPr marL="0" indent="0">
              <a:buNone/>
            </a:pPr>
            <a:r>
              <a:rPr lang="en-US" altLang="zh-HK" sz="3600" dirty="0"/>
              <a:t> 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9030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72BDBE-6B67-444E-A3F4-1BB111901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63" y="46084"/>
            <a:ext cx="10515600" cy="1325563"/>
          </a:xfrm>
        </p:spPr>
        <p:txBody>
          <a:bodyPr/>
          <a:lstStyle/>
          <a:p>
            <a:r>
              <a:rPr lang="en-US" altLang="zh-HK" dirty="0"/>
              <a:t> </a:t>
            </a:r>
            <a:endParaRPr lang="zh-HK" altLang="en-US" dirty="0"/>
          </a:p>
        </p:txBody>
      </p:sp>
      <p:pic>
        <p:nvPicPr>
          <p:cNvPr id="12" name="內容版面配置區 11">
            <a:extLst>
              <a:ext uri="{FF2B5EF4-FFF2-40B4-BE49-F238E27FC236}">
                <a16:creationId xmlns:a16="http://schemas.microsoft.com/office/drawing/2014/main" id="{361427EC-7EF0-4977-9A66-42A4586BC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8437" y="422031"/>
            <a:ext cx="11873132" cy="5416059"/>
          </a:xfrm>
          <a:prstGeom prst="rect">
            <a:avLst/>
          </a:prstGeom>
        </p:spPr>
      </p:pic>
      <p:sp>
        <p:nvSpPr>
          <p:cNvPr id="10" name="Rectangle 11">
            <a:extLst>
              <a:ext uri="{FF2B5EF4-FFF2-40B4-BE49-F238E27FC236}">
                <a16:creationId xmlns:a16="http://schemas.microsoft.com/office/drawing/2014/main" id="{A2E77A38-4AD1-45EC-BA7E-836B17432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107" y="14419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C22EC3CF-553E-40CE-84FC-ACC05B30B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107" y="2918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774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4E1F12-4612-4BEF-BCBF-00174E24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5400" dirty="0"/>
              <a:t>Suggestion for Wayne Ho Channel</a:t>
            </a:r>
            <a:endParaRPr lang="zh-HK" altLang="en-US" sz="5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72E884B-05DC-4405-8DE2-ACA70AD80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444486"/>
            <a:ext cx="11714922" cy="5413513"/>
          </a:xfrm>
        </p:spPr>
        <p:txBody>
          <a:bodyPr>
            <a:normAutofit/>
          </a:bodyPr>
          <a:lstStyle/>
          <a:p>
            <a:r>
              <a:rPr lang="en-US" altLang="zh-HK" sz="3600" dirty="0"/>
              <a:t>Wayne Ho  Should make some video talk about the basic rule of football .</a:t>
            </a:r>
          </a:p>
          <a:p>
            <a:r>
              <a:rPr lang="en-US" altLang="zh-HK" sz="3600" dirty="0"/>
              <a:t>Example: Free Kick, Penalty Kick, Handball, Offside</a:t>
            </a:r>
          </a:p>
          <a:p>
            <a:r>
              <a:rPr lang="en-US" altLang="zh-HK" sz="3600" dirty="0"/>
              <a:t>To attract female audience.</a:t>
            </a:r>
          </a:p>
        </p:txBody>
      </p:sp>
    </p:spTree>
    <p:extLst>
      <p:ext uri="{BB962C8B-B14F-4D97-AF65-F5344CB8AC3E}">
        <p14:creationId xmlns:p14="http://schemas.microsoft.com/office/powerpoint/2010/main" val="265820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A10AC4-4077-4FF7-8DE4-0329F060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Mood Board </a:t>
            </a:r>
            <a:endParaRPr lang="zh-HK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03845FD-9DB5-43BD-AF0F-58E90D248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34" y="1379959"/>
            <a:ext cx="11217812" cy="5570806"/>
          </a:xfrm>
        </p:spPr>
      </p:pic>
    </p:spTree>
    <p:extLst>
      <p:ext uri="{BB962C8B-B14F-4D97-AF65-F5344CB8AC3E}">
        <p14:creationId xmlns:p14="http://schemas.microsoft.com/office/powerpoint/2010/main" val="2007047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4A5F84-A11D-451D-80A3-1E022BC65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Wayne HO-Web Page</a:t>
            </a:r>
            <a:endParaRPr lang="zh-HK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B814346-9C9B-4A3B-AFC7-3532D32F6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7"/>
            <a:ext cx="10978662" cy="5167313"/>
          </a:xfrm>
        </p:spPr>
      </p:pic>
    </p:spTree>
    <p:extLst>
      <p:ext uri="{BB962C8B-B14F-4D97-AF65-F5344CB8AC3E}">
        <p14:creationId xmlns:p14="http://schemas.microsoft.com/office/powerpoint/2010/main" val="179652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3CCC19-943D-4FDF-A028-FE2BA146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Output-interview</a:t>
            </a:r>
            <a:endParaRPr lang="zh-HK" altLang="en-US" dirty="0"/>
          </a:p>
        </p:txBody>
      </p:sp>
      <p:pic>
        <p:nvPicPr>
          <p:cNvPr id="4" name="何sir mp3">
            <a:hlinkClick r:id="" action="ppaction://media"/>
            <a:extLst>
              <a:ext uri="{FF2B5EF4-FFF2-40B4-BE49-F238E27FC236}">
                <a16:creationId xmlns:a16="http://schemas.microsoft.com/office/drawing/2014/main" id="{746ED4DE-F741-4A8B-9732-9CA3BC6F9A9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5817704" y="3727973"/>
            <a:ext cx="556591" cy="609600"/>
          </a:xfrm>
        </p:spPr>
      </p:pic>
    </p:spTree>
    <p:extLst>
      <p:ext uri="{BB962C8B-B14F-4D97-AF65-F5344CB8AC3E}">
        <p14:creationId xmlns:p14="http://schemas.microsoft.com/office/powerpoint/2010/main" val="269875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588E12-FBFB-47D3-9879-A8A17826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6600" dirty="0"/>
              <a:t>Refence</a:t>
            </a:r>
            <a:r>
              <a:rPr lang="en-US" altLang="zh-HK" dirty="0"/>
              <a:t> 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1E1F7B4-E3A3-43D5-8AF6-CA2047241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825625"/>
            <a:ext cx="11035748" cy="4351338"/>
          </a:xfrm>
        </p:spPr>
        <p:txBody>
          <a:bodyPr>
            <a:normAutofit/>
          </a:bodyPr>
          <a:lstStyle/>
          <a:p>
            <a:r>
              <a:rPr lang="en-US" altLang="zh-HK" sz="4000" dirty="0"/>
              <a:t>Wayne Ho YouTube  Chenal</a:t>
            </a:r>
          </a:p>
          <a:p>
            <a:pPr marL="0" indent="0">
              <a:buNone/>
            </a:pPr>
            <a:r>
              <a:rPr lang="en-US" altLang="zh-HK" sz="4000" dirty="0"/>
              <a:t>https://www.youtube.com/user/waynehk07</a:t>
            </a:r>
          </a:p>
          <a:p>
            <a:r>
              <a:rPr lang="en-US" altLang="zh-HK" sz="4000" dirty="0"/>
              <a:t>Google Photo  </a:t>
            </a:r>
          </a:p>
          <a:p>
            <a:r>
              <a:rPr lang="en-US" altLang="zh-HK" sz="4000" dirty="0"/>
              <a:t>World Cup Song</a:t>
            </a:r>
          </a:p>
          <a:p>
            <a:r>
              <a:rPr lang="en-US" altLang="zh-HK" sz="4000" dirty="0"/>
              <a:t>Wayne Ho</a:t>
            </a:r>
          </a:p>
          <a:p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71305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95</Words>
  <Application>Microsoft Office PowerPoint</Application>
  <PresentationFormat>Widescreen</PresentationFormat>
  <Paragraphs>21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佈景主題</vt:lpstr>
      <vt:lpstr>Wayne Ho- The Way Of Watching Football</vt:lpstr>
      <vt:lpstr>CONTENT</vt:lpstr>
      <vt:lpstr> </vt:lpstr>
      <vt:lpstr>Suggestion for Wayne Ho Channel</vt:lpstr>
      <vt:lpstr>Mood Board </vt:lpstr>
      <vt:lpstr>Wayne HO-Web Page</vt:lpstr>
      <vt:lpstr>Output-interview</vt:lpstr>
      <vt:lpstr>Refence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Wayne Ho- The Way Of Watching Football</dc:title>
  <dc:creator>mingchoi wong</dc:creator>
  <cp:lastModifiedBy>19661150@link.hkbu.edu.hk</cp:lastModifiedBy>
  <cp:revision>23</cp:revision>
  <dcterms:created xsi:type="dcterms:W3CDTF">2017-11-27T06:34:41Z</dcterms:created>
  <dcterms:modified xsi:type="dcterms:W3CDTF">2021-09-03T15:57:03Z</dcterms:modified>
</cp:coreProperties>
</file>