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</p:sldIdLst>
  <p:sldSz cy="5143500" cx="9144000"/>
  <p:notesSz cx="6858000" cy="9144000"/>
  <p:embeddedFontLst>
    <p:embeddedFont>
      <p:font typeface="Roboto"/>
      <p:regular r:id="rId38"/>
      <p:bold r:id="rId39"/>
      <p:italic r:id="rId40"/>
      <p:boldItalic r:id="rId41"/>
    </p:embeddedFont>
    <p:embeddedFont>
      <p:font typeface="Fira Sans Extra Condensed Medium"/>
      <p:regular r:id="rId42"/>
      <p:bold r:id="rId43"/>
      <p:italic r:id="rId44"/>
      <p:boldItalic r:id="rId45"/>
    </p:embeddedFont>
    <p:embeddedFont>
      <p:font typeface="Luckiest Guy"/>
      <p:regular r:id="rId46"/>
    </p:embeddedFont>
    <p:embeddedFont>
      <p:font typeface="Fira Sans Extra Condensed"/>
      <p:regular r:id="rId47"/>
      <p:bold r:id="rId48"/>
      <p:italic r:id="rId49"/>
      <p:boldItalic r:id="rId50"/>
    </p:embeddedFont>
    <p:embeddedFont>
      <p:font typeface="Open Sans"/>
      <p:regular r:id="rId51"/>
      <p:bold r:id="rId52"/>
      <p:italic r:id="rId53"/>
      <p:boldItalic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italic.fntdata"/><Relationship Id="rId42" Type="http://schemas.openxmlformats.org/officeDocument/2006/relationships/font" Target="fonts/FiraSansExtraCondensedMedium-regular.fntdata"/><Relationship Id="rId41" Type="http://schemas.openxmlformats.org/officeDocument/2006/relationships/font" Target="fonts/Roboto-boldItalic.fntdata"/><Relationship Id="rId44" Type="http://schemas.openxmlformats.org/officeDocument/2006/relationships/font" Target="fonts/FiraSansExtraCondensedMedium-italic.fntdata"/><Relationship Id="rId43" Type="http://schemas.openxmlformats.org/officeDocument/2006/relationships/font" Target="fonts/FiraSansExtraCondensedMedium-bold.fntdata"/><Relationship Id="rId46" Type="http://schemas.openxmlformats.org/officeDocument/2006/relationships/font" Target="fonts/LuckiestGuy-regular.fntdata"/><Relationship Id="rId45" Type="http://schemas.openxmlformats.org/officeDocument/2006/relationships/font" Target="fonts/FiraSansExtraCondensedMedium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FiraSansExtraCondensed-bold.fntdata"/><Relationship Id="rId47" Type="http://schemas.openxmlformats.org/officeDocument/2006/relationships/font" Target="fonts/FiraSansExtraCondensed-regular.fntdata"/><Relationship Id="rId49" Type="http://schemas.openxmlformats.org/officeDocument/2006/relationships/font" Target="fonts/FiraSansExtraCondensed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font" Target="fonts/Roboto-bold.fntdata"/><Relationship Id="rId38" Type="http://schemas.openxmlformats.org/officeDocument/2006/relationships/font" Target="fonts/Roboto-regular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OpenSans-regular.fntdata"/><Relationship Id="rId50" Type="http://schemas.openxmlformats.org/officeDocument/2006/relationships/font" Target="fonts/FiraSansExtraCondensed-boldItalic.fntdata"/><Relationship Id="rId53" Type="http://schemas.openxmlformats.org/officeDocument/2006/relationships/font" Target="fonts/OpenSans-italic.fntdata"/><Relationship Id="rId52" Type="http://schemas.openxmlformats.org/officeDocument/2006/relationships/font" Target="fonts/OpenSans-bold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54" Type="http://schemas.openxmlformats.org/officeDocument/2006/relationships/font" Target="fonts/OpenSans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8e8b028d3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8e8b028d3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d0d3d8e65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d0d3d8e65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cde7341cf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cde7341cf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8e8b028d35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8e8b028d35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7a1a13aba3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7a1a13aba3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cd502415e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cd502415e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8e8b028d35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8e8b028d35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8e8b028d35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8e8b028d35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8e8b028d35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8e8b028d35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cf43576c5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cf43576c5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cc49de5f4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cc49de5f4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cf43576c54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cf43576c54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d029384cac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d029384cac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8ea39111de_0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8ea39111de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8e8b028d35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8e8b028d35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8ea7015906_1_6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8ea7015906_1_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8e8b028d35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8e8b028d35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8e8b028d35_0_4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8e8b028d35_0_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cdf9129d30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cdf9129d30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d029384cac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d029384cac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cd502415ef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cd502415ef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d029384cac_1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d029384cac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cde926bfd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cde926bfd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cd502415ef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cd502415ef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d29f2c07f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d29f2c07f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cd5023bd2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cd5023bd2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cd502415e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cd502415e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8d44749b43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" name="Google Shape;683;g8d44749b43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8e8b028d35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8e8b028d35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8d44749b43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8d44749b43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cf43576c54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cf43576c54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d029384cac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d029384cac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cd502415ef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cd502415ef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3502098" y="1273326"/>
            <a:ext cx="5193900" cy="175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Luckiest Guy"/>
              <a:buNone/>
              <a:defRPr sz="4200">
                <a:solidFill>
                  <a:schemeClr val="accen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4768548" y="2695170"/>
            <a:ext cx="26610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15A"/>
              </a:buClr>
              <a:buSzPts val="1600"/>
              <a:buFont typeface="Open Sans"/>
              <a:buNone/>
              <a:defRPr>
                <a:solidFill>
                  <a:srgbClr val="00115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TITLE_2">
    <p:bg>
      <p:bgPr>
        <a:solidFill>
          <a:schemeClr val="lt2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TITLE_2_1">
    <p:bg>
      <p:bgPr>
        <a:solidFill>
          <a:schemeClr val="dk2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TITLE_1">
    <p:bg>
      <p:bgPr>
        <a:solidFill>
          <a:schemeClr val="lt2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/>
          <p:nvPr/>
        </p:nvSpPr>
        <p:spPr>
          <a:xfrm rot="4681262">
            <a:off x="-1223519" y="-1387256"/>
            <a:ext cx="3361976" cy="3853511"/>
          </a:xfrm>
          <a:custGeom>
            <a:rect b="b" l="l" r="r" t="t"/>
            <a:pathLst>
              <a:path extrusionOk="0" h="61615" w="68027">
                <a:moveTo>
                  <a:pt x="10210" y="0"/>
                </a:moveTo>
                <a:lnTo>
                  <a:pt x="10210" y="0"/>
                </a:lnTo>
                <a:cubicBezTo>
                  <a:pt x="10210" y="1"/>
                  <a:pt x="1" y="45591"/>
                  <a:pt x="11771" y="53984"/>
                </a:cubicBezTo>
                <a:cubicBezTo>
                  <a:pt x="18569" y="58829"/>
                  <a:pt x="32437" y="61615"/>
                  <a:pt x="44627" y="61615"/>
                </a:cubicBezTo>
                <a:cubicBezTo>
                  <a:pt x="57223" y="61615"/>
                  <a:pt x="68027" y="58640"/>
                  <a:pt x="67387" y="51890"/>
                </a:cubicBezTo>
                <a:cubicBezTo>
                  <a:pt x="63947" y="15648"/>
                  <a:pt x="30078" y="39475"/>
                  <a:pt x="102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5"/>
          <p:cNvSpPr/>
          <p:nvPr/>
        </p:nvSpPr>
        <p:spPr>
          <a:xfrm rot="-6118738">
            <a:off x="7005812" y="2674962"/>
            <a:ext cx="3361976" cy="3853511"/>
          </a:xfrm>
          <a:custGeom>
            <a:rect b="b" l="l" r="r" t="t"/>
            <a:pathLst>
              <a:path extrusionOk="0" h="61615" w="68027">
                <a:moveTo>
                  <a:pt x="10210" y="0"/>
                </a:moveTo>
                <a:lnTo>
                  <a:pt x="10210" y="0"/>
                </a:lnTo>
                <a:cubicBezTo>
                  <a:pt x="10210" y="1"/>
                  <a:pt x="1" y="45591"/>
                  <a:pt x="11771" y="53984"/>
                </a:cubicBezTo>
                <a:cubicBezTo>
                  <a:pt x="18569" y="58829"/>
                  <a:pt x="32437" y="61615"/>
                  <a:pt x="44627" y="61615"/>
                </a:cubicBezTo>
                <a:cubicBezTo>
                  <a:pt x="57223" y="61615"/>
                  <a:pt x="68027" y="58640"/>
                  <a:pt x="67387" y="51890"/>
                </a:cubicBezTo>
                <a:cubicBezTo>
                  <a:pt x="63947" y="15648"/>
                  <a:pt x="30078" y="39475"/>
                  <a:pt x="102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5"/>
          <p:cNvSpPr txBox="1"/>
          <p:nvPr>
            <p:ph type="ctrTitle"/>
          </p:nvPr>
        </p:nvSpPr>
        <p:spPr>
          <a:xfrm>
            <a:off x="2832900" y="1020234"/>
            <a:ext cx="34782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2336250" y="1945585"/>
            <a:ext cx="4471500" cy="13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" name="Google Shape;18;p5"/>
          <p:cNvSpPr txBox="1"/>
          <p:nvPr/>
        </p:nvSpPr>
        <p:spPr>
          <a:xfrm>
            <a:off x="1716900" y="3897660"/>
            <a:ext cx="57102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CREDITS: This presentation template was created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, including icons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, and infographics &amp; images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endParaRPr sz="1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9" name="Google Shape;19;p5"/>
          <p:cNvGrpSpPr/>
          <p:nvPr/>
        </p:nvGrpSpPr>
        <p:grpSpPr>
          <a:xfrm>
            <a:off x="498313" y="1146652"/>
            <a:ext cx="8147374" cy="3607200"/>
            <a:chOff x="498313" y="1146652"/>
            <a:chExt cx="8147374" cy="3607200"/>
          </a:xfrm>
        </p:grpSpPr>
        <p:sp>
          <p:nvSpPr>
            <p:cNvPr id="20" name="Google Shape;20;p5"/>
            <p:cNvSpPr/>
            <p:nvPr/>
          </p:nvSpPr>
          <p:spPr>
            <a:xfrm>
              <a:off x="498313" y="32086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5"/>
            <p:cNvSpPr/>
            <p:nvPr/>
          </p:nvSpPr>
          <p:spPr>
            <a:xfrm>
              <a:off x="8531413" y="11466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5"/>
            <p:cNvSpPr/>
            <p:nvPr/>
          </p:nvSpPr>
          <p:spPr>
            <a:xfrm>
              <a:off x="1475463" y="466240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TITLE_1_1">
    <p:bg>
      <p:bgPr>
        <a:solidFill>
          <a:schemeClr val="lt2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/>
          <p:nvPr/>
        </p:nvSpPr>
        <p:spPr>
          <a:xfrm flipH="1" rot="4369579">
            <a:off x="-522954" y="2805691"/>
            <a:ext cx="3361961" cy="3853480"/>
          </a:xfrm>
          <a:custGeom>
            <a:rect b="b" l="l" r="r" t="t"/>
            <a:pathLst>
              <a:path extrusionOk="0" h="61615" w="68027">
                <a:moveTo>
                  <a:pt x="10210" y="0"/>
                </a:moveTo>
                <a:lnTo>
                  <a:pt x="10210" y="0"/>
                </a:lnTo>
                <a:cubicBezTo>
                  <a:pt x="10210" y="1"/>
                  <a:pt x="1" y="45591"/>
                  <a:pt x="11771" y="53984"/>
                </a:cubicBezTo>
                <a:cubicBezTo>
                  <a:pt x="18569" y="58829"/>
                  <a:pt x="32437" y="61615"/>
                  <a:pt x="44627" y="61615"/>
                </a:cubicBezTo>
                <a:cubicBezTo>
                  <a:pt x="57223" y="61615"/>
                  <a:pt x="68027" y="58640"/>
                  <a:pt x="67387" y="51890"/>
                </a:cubicBezTo>
                <a:cubicBezTo>
                  <a:pt x="63947" y="15648"/>
                  <a:pt x="30078" y="39475"/>
                  <a:pt x="102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6"/>
          <p:cNvGrpSpPr/>
          <p:nvPr/>
        </p:nvGrpSpPr>
        <p:grpSpPr>
          <a:xfrm>
            <a:off x="498313" y="1146652"/>
            <a:ext cx="8147374" cy="3531000"/>
            <a:chOff x="498313" y="1146652"/>
            <a:chExt cx="8147374" cy="3531000"/>
          </a:xfrm>
        </p:grpSpPr>
        <p:sp>
          <p:nvSpPr>
            <p:cNvPr id="26" name="Google Shape;26;p6"/>
            <p:cNvSpPr/>
            <p:nvPr/>
          </p:nvSpPr>
          <p:spPr>
            <a:xfrm>
              <a:off x="498313" y="16846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6"/>
            <p:cNvSpPr/>
            <p:nvPr/>
          </p:nvSpPr>
          <p:spPr>
            <a:xfrm>
              <a:off x="8531413" y="11466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6"/>
            <p:cNvSpPr/>
            <p:nvPr/>
          </p:nvSpPr>
          <p:spPr>
            <a:xfrm>
              <a:off x="2542263" y="458620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" name="Google Shape;29;p6"/>
          <p:cNvSpPr/>
          <p:nvPr/>
        </p:nvSpPr>
        <p:spPr>
          <a:xfrm flipH="1" rot="-5400000">
            <a:off x="6559931" y="-1562220"/>
            <a:ext cx="3361894" cy="3853556"/>
          </a:xfrm>
          <a:custGeom>
            <a:rect b="b" l="l" r="r" t="t"/>
            <a:pathLst>
              <a:path extrusionOk="0" h="61615" w="68027">
                <a:moveTo>
                  <a:pt x="10210" y="0"/>
                </a:moveTo>
                <a:lnTo>
                  <a:pt x="10210" y="0"/>
                </a:lnTo>
                <a:cubicBezTo>
                  <a:pt x="10210" y="1"/>
                  <a:pt x="1" y="45591"/>
                  <a:pt x="11771" y="53984"/>
                </a:cubicBezTo>
                <a:cubicBezTo>
                  <a:pt x="18569" y="58829"/>
                  <a:pt x="32437" y="61615"/>
                  <a:pt x="44627" y="61615"/>
                </a:cubicBezTo>
                <a:cubicBezTo>
                  <a:pt x="57223" y="61615"/>
                  <a:pt x="68027" y="58640"/>
                  <a:pt x="67387" y="51890"/>
                </a:cubicBezTo>
                <a:cubicBezTo>
                  <a:pt x="63947" y="15648"/>
                  <a:pt x="30078" y="39475"/>
                  <a:pt x="102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lt2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/>
          <p:nvPr/>
        </p:nvSpPr>
        <p:spPr>
          <a:xfrm>
            <a:off x="8036983" y="669470"/>
            <a:ext cx="114274" cy="91450"/>
          </a:xfrm>
          <a:custGeom>
            <a:rect b="b" l="l" r="r" t="t"/>
            <a:pathLst>
              <a:path extrusionOk="0" h="1602" w="2002">
                <a:moveTo>
                  <a:pt x="1001" y="0"/>
                </a:moveTo>
                <a:cubicBezTo>
                  <a:pt x="0" y="0"/>
                  <a:pt x="0" y="1602"/>
                  <a:pt x="1001" y="1602"/>
                </a:cubicBezTo>
                <a:cubicBezTo>
                  <a:pt x="2002" y="1602"/>
                  <a:pt x="2002" y="0"/>
                  <a:pt x="100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7"/>
          <p:cNvSpPr/>
          <p:nvPr/>
        </p:nvSpPr>
        <p:spPr>
          <a:xfrm>
            <a:off x="6418533" y="4411945"/>
            <a:ext cx="114274" cy="91450"/>
          </a:xfrm>
          <a:custGeom>
            <a:rect b="b" l="l" r="r" t="t"/>
            <a:pathLst>
              <a:path extrusionOk="0" h="1602" w="2002">
                <a:moveTo>
                  <a:pt x="1001" y="0"/>
                </a:moveTo>
                <a:cubicBezTo>
                  <a:pt x="0" y="0"/>
                  <a:pt x="0" y="1602"/>
                  <a:pt x="1001" y="1602"/>
                </a:cubicBezTo>
                <a:cubicBezTo>
                  <a:pt x="2002" y="1602"/>
                  <a:pt x="2002" y="0"/>
                  <a:pt x="100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7"/>
          <p:cNvSpPr txBox="1"/>
          <p:nvPr>
            <p:ph type="title"/>
          </p:nvPr>
        </p:nvSpPr>
        <p:spPr>
          <a:xfrm>
            <a:off x="4936812" y="2557225"/>
            <a:ext cx="2988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uckiest Guy"/>
              <a:buNone/>
              <a:defRPr sz="3200">
                <a:solidFill>
                  <a:schemeClr val="accen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34" name="Google Shape;34;p7"/>
          <p:cNvSpPr txBox="1"/>
          <p:nvPr>
            <p:ph idx="1" type="subTitle"/>
          </p:nvPr>
        </p:nvSpPr>
        <p:spPr>
          <a:xfrm>
            <a:off x="4936812" y="3344468"/>
            <a:ext cx="2597100" cy="11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5" name="Google Shape;35;p7"/>
          <p:cNvSpPr txBox="1"/>
          <p:nvPr>
            <p:ph hasCustomPrompt="1" idx="2" type="title"/>
          </p:nvPr>
        </p:nvSpPr>
        <p:spPr>
          <a:xfrm>
            <a:off x="4805748" y="1337034"/>
            <a:ext cx="1215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800"/>
              <a:buFont typeface="Luckiest Guy"/>
              <a:buNone/>
              <a:defRPr sz="5800"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r>
              <a:t>xx%</a:t>
            </a:r>
          </a:p>
        </p:txBody>
      </p:sp>
      <p:sp>
        <p:nvSpPr>
          <p:cNvPr id="36" name="Google Shape;36;p7"/>
          <p:cNvSpPr/>
          <p:nvPr/>
        </p:nvSpPr>
        <p:spPr>
          <a:xfrm rot="7059776">
            <a:off x="6175412" y="2753499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lt2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/>
          <p:nvPr>
            <p:ph type="ctrTitle"/>
          </p:nvPr>
        </p:nvSpPr>
        <p:spPr>
          <a:xfrm>
            <a:off x="713225" y="539500"/>
            <a:ext cx="7708500" cy="5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uckiest Guy"/>
              <a:buNone/>
              <a:defRPr sz="3200">
                <a:solidFill>
                  <a:schemeClr val="accen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9" name="Google Shape;39;p8"/>
          <p:cNvSpPr txBox="1"/>
          <p:nvPr>
            <p:ph idx="1" type="subTitle"/>
          </p:nvPr>
        </p:nvSpPr>
        <p:spPr>
          <a:xfrm>
            <a:off x="631050" y="1442875"/>
            <a:ext cx="7881900" cy="32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pen Sans"/>
              <a:buNone/>
              <a:defRPr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grpSp>
        <p:nvGrpSpPr>
          <p:cNvPr id="40" name="Google Shape;40;p8"/>
          <p:cNvGrpSpPr/>
          <p:nvPr/>
        </p:nvGrpSpPr>
        <p:grpSpPr>
          <a:xfrm>
            <a:off x="269713" y="319002"/>
            <a:ext cx="8604574" cy="4505075"/>
            <a:chOff x="269713" y="319002"/>
            <a:chExt cx="8604574" cy="4505075"/>
          </a:xfrm>
        </p:grpSpPr>
        <p:sp>
          <p:nvSpPr>
            <p:cNvPr id="41" name="Google Shape;41;p8"/>
            <p:cNvSpPr/>
            <p:nvPr/>
          </p:nvSpPr>
          <p:spPr>
            <a:xfrm>
              <a:off x="269713" y="47326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8"/>
            <p:cNvSpPr/>
            <p:nvPr/>
          </p:nvSpPr>
          <p:spPr>
            <a:xfrm>
              <a:off x="8760013" y="41946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8"/>
            <p:cNvSpPr/>
            <p:nvPr/>
          </p:nvSpPr>
          <p:spPr>
            <a:xfrm>
              <a:off x="2542263" y="31900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" name="Google Shape;44;p8"/>
          <p:cNvSpPr/>
          <p:nvPr/>
        </p:nvSpPr>
        <p:spPr>
          <a:xfrm flipH="1" rot="-4681262">
            <a:off x="7014956" y="-1387256"/>
            <a:ext cx="3361976" cy="3853511"/>
          </a:xfrm>
          <a:custGeom>
            <a:rect b="b" l="l" r="r" t="t"/>
            <a:pathLst>
              <a:path extrusionOk="0" h="61615" w="68027">
                <a:moveTo>
                  <a:pt x="10210" y="0"/>
                </a:moveTo>
                <a:lnTo>
                  <a:pt x="10210" y="0"/>
                </a:lnTo>
                <a:cubicBezTo>
                  <a:pt x="10210" y="1"/>
                  <a:pt x="1" y="45591"/>
                  <a:pt x="11771" y="53984"/>
                </a:cubicBezTo>
                <a:cubicBezTo>
                  <a:pt x="18569" y="58829"/>
                  <a:pt x="32437" y="61615"/>
                  <a:pt x="44627" y="61615"/>
                </a:cubicBezTo>
                <a:cubicBezTo>
                  <a:pt x="57223" y="61615"/>
                  <a:pt x="68027" y="58640"/>
                  <a:pt x="67387" y="51890"/>
                </a:cubicBezTo>
                <a:cubicBezTo>
                  <a:pt x="63947" y="15648"/>
                  <a:pt x="30078" y="39475"/>
                  <a:pt x="102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8"/>
          <p:cNvSpPr/>
          <p:nvPr/>
        </p:nvSpPr>
        <p:spPr>
          <a:xfrm rot="-668752">
            <a:off x="452804" y="646004"/>
            <a:ext cx="520830" cy="383085"/>
          </a:xfrm>
          <a:custGeom>
            <a:rect b="b" l="l" r="r" t="t"/>
            <a:pathLst>
              <a:path extrusionOk="0" h="15324" w="20834">
                <a:moveTo>
                  <a:pt x="12779" y="1"/>
                </a:moveTo>
                <a:cubicBezTo>
                  <a:pt x="10565" y="1"/>
                  <a:pt x="8993" y="1596"/>
                  <a:pt x="8398" y="3965"/>
                </a:cubicBezTo>
                <a:cubicBezTo>
                  <a:pt x="7822" y="2147"/>
                  <a:pt x="6411" y="1373"/>
                  <a:pt x="4921" y="1373"/>
                </a:cubicBezTo>
                <a:cubicBezTo>
                  <a:pt x="2558" y="1373"/>
                  <a:pt x="0" y="3321"/>
                  <a:pt x="278" y="6132"/>
                </a:cubicBezTo>
                <a:cubicBezTo>
                  <a:pt x="564" y="8954"/>
                  <a:pt x="7207" y="15324"/>
                  <a:pt x="8850" y="15324"/>
                </a:cubicBezTo>
                <a:cubicBezTo>
                  <a:pt x="8852" y="15324"/>
                  <a:pt x="8853" y="15324"/>
                  <a:pt x="8855" y="15324"/>
                </a:cubicBezTo>
                <a:cubicBezTo>
                  <a:pt x="10723" y="15324"/>
                  <a:pt x="20834" y="1"/>
                  <a:pt x="1277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sources">
  <p:cSld name="TITLE_AND_BODY_1">
    <p:bg>
      <p:bgPr>
        <a:solidFill>
          <a:schemeClr val="dk2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oogle Shape;47;p9"/>
          <p:cNvGrpSpPr/>
          <p:nvPr/>
        </p:nvGrpSpPr>
        <p:grpSpPr>
          <a:xfrm>
            <a:off x="269713" y="319002"/>
            <a:ext cx="8604574" cy="4505075"/>
            <a:chOff x="269713" y="319002"/>
            <a:chExt cx="8604574" cy="4505075"/>
          </a:xfrm>
        </p:grpSpPr>
        <p:sp>
          <p:nvSpPr>
            <p:cNvPr id="48" name="Google Shape;48;p9"/>
            <p:cNvSpPr/>
            <p:nvPr/>
          </p:nvSpPr>
          <p:spPr>
            <a:xfrm>
              <a:off x="269713" y="47326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9"/>
            <p:cNvSpPr/>
            <p:nvPr/>
          </p:nvSpPr>
          <p:spPr>
            <a:xfrm>
              <a:off x="8760013" y="41946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9"/>
            <p:cNvSpPr/>
            <p:nvPr/>
          </p:nvSpPr>
          <p:spPr>
            <a:xfrm>
              <a:off x="2085063" y="31900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" name="Google Shape;51;p9"/>
          <p:cNvSpPr txBox="1"/>
          <p:nvPr>
            <p:ph type="ctrTitle"/>
          </p:nvPr>
        </p:nvSpPr>
        <p:spPr>
          <a:xfrm>
            <a:off x="713225" y="539500"/>
            <a:ext cx="7708500" cy="5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" name="Google Shape;52;p9"/>
          <p:cNvSpPr/>
          <p:nvPr/>
        </p:nvSpPr>
        <p:spPr>
          <a:xfrm flipH="1" rot="-4681262">
            <a:off x="7014956" y="-1387256"/>
            <a:ext cx="3361976" cy="3853511"/>
          </a:xfrm>
          <a:custGeom>
            <a:rect b="b" l="l" r="r" t="t"/>
            <a:pathLst>
              <a:path extrusionOk="0" h="61615" w="68027">
                <a:moveTo>
                  <a:pt x="10210" y="0"/>
                </a:moveTo>
                <a:lnTo>
                  <a:pt x="10210" y="0"/>
                </a:lnTo>
                <a:cubicBezTo>
                  <a:pt x="10210" y="1"/>
                  <a:pt x="1" y="45591"/>
                  <a:pt x="11771" y="53984"/>
                </a:cubicBezTo>
                <a:cubicBezTo>
                  <a:pt x="18569" y="58829"/>
                  <a:pt x="32437" y="61615"/>
                  <a:pt x="44627" y="61615"/>
                </a:cubicBezTo>
                <a:cubicBezTo>
                  <a:pt x="57223" y="61615"/>
                  <a:pt x="68027" y="58640"/>
                  <a:pt x="67387" y="51890"/>
                </a:cubicBezTo>
                <a:cubicBezTo>
                  <a:pt x="63947" y="15648"/>
                  <a:pt x="30078" y="39475"/>
                  <a:pt x="102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9"/>
          <p:cNvSpPr txBox="1"/>
          <p:nvPr>
            <p:ph idx="1" type="subTitle"/>
          </p:nvPr>
        </p:nvSpPr>
        <p:spPr>
          <a:xfrm>
            <a:off x="713225" y="1306925"/>
            <a:ext cx="3858900" cy="29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2" type="subTitle"/>
          </p:nvPr>
        </p:nvSpPr>
        <p:spPr>
          <a:xfrm>
            <a:off x="4572000" y="1306925"/>
            <a:ext cx="3858900" cy="29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5" name="Google Shape;55;p9"/>
          <p:cNvSpPr/>
          <p:nvPr/>
        </p:nvSpPr>
        <p:spPr>
          <a:xfrm rot="-873275">
            <a:off x="521842" y="646002"/>
            <a:ext cx="520845" cy="383097"/>
          </a:xfrm>
          <a:custGeom>
            <a:rect b="b" l="l" r="r" t="t"/>
            <a:pathLst>
              <a:path extrusionOk="0" h="15324" w="20834">
                <a:moveTo>
                  <a:pt x="12779" y="1"/>
                </a:moveTo>
                <a:cubicBezTo>
                  <a:pt x="10565" y="1"/>
                  <a:pt x="8993" y="1596"/>
                  <a:pt x="8398" y="3965"/>
                </a:cubicBezTo>
                <a:cubicBezTo>
                  <a:pt x="7822" y="2147"/>
                  <a:pt x="6411" y="1373"/>
                  <a:pt x="4921" y="1373"/>
                </a:cubicBezTo>
                <a:cubicBezTo>
                  <a:pt x="2558" y="1373"/>
                  <a:pt x="0" y="3321"/>
                  <a:pt x="278" y="6132"/>
                </a:cubicBezTo>
                <a:cubicBezTo>
                  <a:pt x="564" y="8954"/>
                  <a:pt x="7207" y="15324"/>
                  <a:pt x="8850" y="15324"/>
                </a:cubicBezTo>
                <a:cubicBezTo>
                  <a:pt x="8852" y="15324"/>
                  <a:pt x="8853" y="15324"/>
                  <a:pt x="8855" y="15324"/>
                </a:cubicBezTo>
                <a:cubicBezTo>
                  <a:pt x="10723" y="15324"/>
                  <a:pt x="20834" y="1"/>
                  <a:pt x="1277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9"/>
          <p:cNvSpPr/>
          <p:nvPr/>
        </p:nvSpPr>
        <p:spPr>
          <a:xfrm rot="1282613">
            <a:off x="8131639" y="4333524"/>
            <a:ext cx="393649" cy="265899"/>
          </a:xfrm>
          <a:custGeom>
            <a:rect b="b" l="l" r="r" t="t"/>
            <a:pathLst>
              <a:path extrusionOk="0" h="10636" w="15746">
                <a:moveTo>
                  <a:pt x="3568" y="1"/>
                </a:moveTo>
                <a:cubicBezTo>
                  <a:pt x="2028" y="1"/>
                  <a:pt x="388" y="1013"/>
                  <a:pt x="203" y="2820"/>
                </a:cubicBezTo>
                <a:cubicBezTo>
                  <a:pt x="1" y="4880"/>
                  <a:pt x="3858" y="10392"/>
                  <a:pt x="5025" y="10630"/>
                </a:cubicBezTo>
                <a:cubicBezTo>
                  <a:pt x="5043" y="10634"/>
                  <a:pt x="5063" y="10636"/>
                  <a:pt x="5084" y="10636"/>
                </a:cubicBezTo>
                <a:cubicBezTo>
                  <a:pt x="6624" y="10636"/>
                  <a:pt x="15746" y="1352"/>
                  <a:pt x="10050" y="213"/>
                </a:cubicBezTo>
                <a:cubicBezTo>
                  <a:pt x="9840" y="172"/>
                  <a:pt x="9636" y="152"/>
                  <a:pt x="9436" y="152"/>
                </a:cubicBezTo>
                <a:cubicBezTo>
                  <a:pt x="8111" y="152"/>
                  <a:pt x="7007" y="1018"/>
                  <a:pt x="6335" y="2415"/>
                </a:cubicBezTo>
                <a:cubicBezTo>
                  <a:pt x="6158" y="758"/>
                  <a:pt x="4901" y="1"/>
                  <a:pt x="356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/>
          <p:nvPr/>
        </p:nvSpPr>
        <p:spPr>
          <a:xfrm rot="7059776">
            <a:off x="6141232" y="2741749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" name="Google Shape;59;p10"/>
          <p:cNvGrpSpPr/>
          <p:nvPr/>
        </p:nvGrpSpPr>
        <p:grpSpPr>
          <a:xfrm flipH="1">
            <a:off x="614610" y="1727951"/>
            <a:ext cx="7914781" cy="3130551"/>
            <a:chOff x="493063" y="1575551"/>
            <a:chExt cx="7914781" cy="3130551"/>
          </a:xfrm>
        </p:grpSpPr>
        <p:sp>
          <p:nvSpPr>
            <p:cNvPr id="60" name="Google Shape;60;p10"/>
            <p:cNvSpPr/>
            <p:nvPr/>
          </p:nvSpPr>
          <p:spPr>
            <a:xfrm>
              <a:off x="4328900" y="46146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1" name="Google Shape;61;p10"/>
            <p:cNvSpPr/>
            <p:nvPr/>
          </p:nvSpPr>
          <p:spPr>
            <a:xfrm>
              <a:off x="8293569" y="1575551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2" name="Google Shape;62;p10"/>
            <p:cNvSpPr/>
            <p:nvPr/>
          </p:nvSpPr>
          <p:spPr>
            <a:xfrm>
              <a:off x="493063" y="1628926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63" name="Google Shape;63;p10"/>
          <p:cNvSpPr txBox="1"/>
          <p:nvPr>
            <p:ph type="ctrTitle"/>
          </p:nvPr>
        </p:nvSpPr>
        <p:spPr>
          <a:xfrm>
            <a:off x="1782135" y="2535834"/>
            <a:ext cx="2401800" cy="73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subTitle"/>
          </p:nvPr>
        </p:nvSpPr>
        <p:spPr>
          <a:xfrm>
            <a:off x="1585624" y="3138738"/>
            <a:ext cx="2794800" cy="73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65" name="Google Shape;65;p10"/>
          <p:cNvSpPr txBox="1"/>
          <p:nvPr>
            <p:ph idx="2" type="ctrTitle"/>
          </p:nvPr>
        </p:nvSpPr>
        <p:spPr>
          <a:xfrm>
            <a:off x="4959967" y="2535834"/>
            <a:ext cx="2401800" cy="73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3" type="subTitle"/>
          </p:nvPr>
        </p:nvSpPr>
        <p:spPr>
          <a:xfrm>
            <a:off x="4761814" y="3138738"/>
            <a:ext cx="2798100" cy="73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4"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Luckiest Guy"/>
              <a:buNone/>
              <a:defRPr sz="32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68" name="Google Shape;68;p10"/>
          <p:cNvSpPr/>
          <p:nvPr/>
        </p:nvSpPr>
        <p:spPr>
          <a:xfrm rot="-369592">
            <a:off x="732268" y="4189499"/>
            <a:ext cx="520836" cy="383090"/>
          </a:xfrm>
          <a:custGeom>
            <a:rect b="b" l="l" r="r" t="t"/>
            <a:pathLst>
              <a:path extrusionOk="0" h="15324" w="20834">
                <a:moveTo>
                  <a:pt x="12779" y="1"/>
                </a:moveTo>
                <a:cubicBezTo>
                  <a:pt x="10565" y="1"/>
                  <a:pt x="8993" y="1596"/>
                  <a:pt x="8398" y="3965"/>
                </a:cubicBezTo>
                <a:cubicBezTo>
                  <a:pt x="7822" y="2147"/>
                  <a:pt x="6411" y="1373"/>
                  <a:pt x="4921" y="1373"/>
                </a:cubicBezTo>
                <a:cubicBezTo>
                  <a:pt x="2558" y="1373"/>
                  <a:pt x="0" y="3321"/>
                  <a:pt x="278" y="6132"/>
                </a:cubicBezTo>
                <a:cubicBezTo>
                  <a:pt x="564" y="8954"/>
                  <a:pt x="7207" y="15324"/>
                  <a:pt x="8850" y="15324"/>
                </a:cubicBezTo>
                <a:cubicBezTo>
                  <a:pt x="8852" y="15324"/>
                  <a:pt x="8853" y="15324"/>
                  <a:pt x="8855" y="15324"/>
                </a:cubicBezTo>
                <a:cubicBezTo>
                  <a:pt x="10723" y="15324"/>
                  <a:pt x="20834" y="1"/>
                  <a:pt x="1277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">
    <p:bg>
      <p:bgPr>
        <a:solidFill>
          <a:schemeClr val="dk2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/>
          <p:nvPr/>
        </p:nvSpPr>
        <p:spPr>
          <a:xfrm flipH="1" rot="-7059776">
            <a:off x="-2124944" y="2753499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" name="Google Shape;71;p11"/>
          <p:cNvGrpSpPr/>
          <p:nvPr/>
        </p:nvGrpSpPr>
        <p:grpSpPr>
          <a:xfrm flipH="1">
            <a:off x="614610" y="1727951"/>
            <a:ext cx="7914781" cy="3130551"/>
            <a:chOff x="493063" y="1575551"/>
            <a:chExt cx="7914781" cy="3130551"/>
          </a:xfrm>
        </p:grpSpPr>
        <p:sp>
          <p:nvSpPr>
            <p:cNvPr id="72" name="Google Shape;72;p11"/>
            <p:cNvSpPr/>
            <p:nvPr/>
          </p:nvSpPr>
          <p:spPr>
            <a:xfrm>
              <a:off x="4328900" y="46146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" name="Google Shape;73;p11"/>
            <p:cNvSpPr/>
            <p:nvPr/>
          </p:nvSpPr>
          <p:spPr>
            <a:xfrm>
              <a:off x="8293569" y="1575551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" name="Google Shape;74;p11"/>
            <p:cNvSpPr/>
            <p:nvPr/>
          </p:nvSpPr>
          <p:spPr>
            <a:xfrm>
              <a:off x="493063" y="1628926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5" name="Google Shape;75;p11"/>
          <p:cNvSpPr txBox="1"/>
          <p:nvPr>
            <p:ph type="ctrTitle"/>
          </p:nvPr>
        </p:nvSpPr>
        <p:spPr>
          <a:xfrm>
            <a:off x="1844052" y="3066186"/>
            <a:ext cx="2401800" cy="73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" type="subTitle"/>
          </p:nvPr>
        </p:nvSpPr>
        <p:spPr>
          <a:xfrm>
            <a:off x="1745802" y="3669090"/>
            <a:ext cx="2598300" cy="73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2" type="ctrTitle"/>
          </p:nvPr>
        </p:nvSpPr>
        <p:spPr>
          <a:xfrm>
            <a:off x="4898148" y="3066186"/>
            <a:ext cx="2401800" cy="73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3" type="subTitle"/>
          </p:nvPr>
        </p:nvSpPr>
        <p:spPr>
          <a:xfrm>
            <a:off x="4799898" y="3669090"/>
            <a:ext cx="2598300" cy="73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4"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Luckiest Guy"/>
              <a:buNone/>
              <a:defRPr sz="32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0" name="Google Shape;80;p11"/>
          <p:cNvSpPr/>
          <p:nvPr/>
        </p:nvSpPr>
        <p:spPr>
          <a:xfrm flipH="1" rot="3740224">
            <a:off x="6177808" y="-907971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4">
  <p:cSld name="TITLE_AND_TWO_COLUMNS_1_1">
    <p:bg>
      <p:bgPr>
        <a:solidFill>
          <a:schemeClr val="dk2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/>
          <p:nvPr/>
        </p:nvSpPr>
        <p:spPr>
          <a:xfrm rot="-8752765">
            <a:off x="-2636036" y="1814395"/>
            <a:ext cx="5091125" cy="3301836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3" name="Google Shape;83;p12"/>
          <p:cNvGrpSpPr/>
          <p:nvPr/>
        </p:nvGrpSpPr>
        <p:grpSpPr>
          <a:xfrm flipH="1">
            <a:off x="614610" y="1727951"/>
            <a:ext cx="7990981" cy="3130551"/>
            <a:chOff x="416863" y="1575551"/>
            <a:chExt cx="7990981" cy="3130551"/>
          </a:xfrm>
        </p:grpSpPr>
        <p:sp>
          <p:nvSpPr>
            <p:cNvPr id="84" name="Google Shape;84;p12"/>
            <p:cNvSpPr/>
            <p:nvPr/>
          </p:nvSpPr>
          <p:spPr>
            <a:xfrm>
              <a:off x="4328900" y="46146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" name="Google Shape;85;p12"/>
            <p:cNvSpPr/>
            <p:nvPr/>
          </p:nvSpPr>
          <p:spPr>
            <a:xfrm>
              <a:off x="8293569" y="1575551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" name="Google Shape;86;p12"/>
            <p:cNvSpPr/>
            <p:nvPr/>
          </p:nvSpPr>
          <p:spPr>
            <a:xfrm>
              <a:off x="416863" y="2467126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7" name="Google Shape;87;p12"/>
          <p:cNvSpPr/>
          <p:nvPr/>
        </p:nvSpPr>
        <p:spPr>
          <a:xfrm rot="1659776">
            <a:off x="6494800" y="-66723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13"/>
          <p:cNvGrpSpPr/>
          <p:nvPr/>
        </p:nvGrpSpPr>
        <p:grpSpPr>
          <a:xfrm>
            <a:off x="468888" y="1552227"/>
            <a:ext cx="8206224" cy="3001475"/>
            <a:chOff x="516575" y="1552227"/>
            <a:chExt cx="8206224" cy="3001475"/>
          </a:xfrm>
        </p:grpSpPr>
        <p:sp>
          <p:nvSpPr>
            <p:cNvPr id="90" name="Google Shape;90;p13"/>
            <p:cNvSpPr/>
            <p:nvPr/>
          </p:nvSpPr>
          <p:spPr>
            <a:xfrm>
              <a:off x="6919700" y="44622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8608525" y="15522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516575" y="26578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13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Luckiest Guy"/>
              <a:buNone/>
              <a:defRPr sz="32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dk2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type="ctrTitle"/>
          </p:nvPr>
        </p:nvSpPr>
        <p:spPr>
          <a:xfrm rot="-279">
            <a:off x="619750" y="1552923"/>
            <a:ext cx="3700200" cy="138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Luckiest Guy"/>
              <a:buNone/>
              <a:defRPr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96" name="Google Shape;96;p14"/>
          <p:cNvSpPr txBox="1"/>
          <p:nvPr>
            <p:ph idx="1" type="subTitle"/>
          </p:nvPr>
        </p:nvSpPr>
        <p:spPr>
          <a:xfrm>
            <a:off x="713225" y="3402200"/>
            <a:ext cx="3513300" cy="89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7" name="Google Shape;97;p14"/>
          <p:cNvSpPr/>
          <p:nvPr/>
        </p:nvSpPr>
        <p:spPr>
          <a:xfrm>
            <a:off x="643925" y="4679275"/>
            <a:ext cx="114274" cy="91450"/>
          </a:xfrm>
          <a:custGeom>
            <a:rect b="b" l="l" r="r" t="t"/>
            <a:pathLst>
              <a:path extrusionOk="0" h="1602" w="2002">
                <a:moveTo>
                  <a:pt x="1001" y="0"/>
                </a:moveTo>
                <a:cubicBezTo>
                  <a:pt x="0" y="0"/>
                  <a:pt x="0" y="1602"/>
                  <a:pt x="1001" y="1602"/>
                </a:cubicBezTo>
                <a:cubicBezTo>
                  <a:pt x="2002" y="1602"/>
                  <a:pt x="2002" y="0"/>
                  <a:pt x="100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2972175" y="372775"/>
            <a:ext cx="114274" cy="91450"/>
          </a:xfrm>
          <a:custGeom>
            <a:rect b="b" l="l" r="r" t="t"/>
            <a:pathLst>
              <a:path extrusionOk="0" h="1602" w="2002">
                <a:moveTo>
                  <a:pt x="1001" y="0"/>
                </a:moveTo>
                <a:cubicBezTo>
                  <a:pt x="0" y="0"/>
                  <a:pt x="0" y="1602"/>
                  <a:pt x="1001" y="1602"/>
                </a:cubicBezTo>
                <a:cubicBezTo>
                  <a:pt x="2002" y="1602"/>
                  <a:pt x="2002" y="0"/>
                  <a:pt x="100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4"/>
          <p:cNvSpPr/>
          <p:nvPr/>
        </p:nvSpPr>
        <p:spPr>
          <a:xfrm rot="-369592">
            <a:off x="1122368" y="491074"/>
            <a:ext cx="520836" cy="383090"/>
          </a:xfrm>
          <a:custGeom>
            <a:rect b="b" l="l" r="r" t="t"/>
            <a:pathLst>
              <a:path extrusionOk="0" h="15324" w="20834">
                <a:moveTo>
                  <a:pt x="12779" y="1"/>
                </a:moveTo>
                <a:cubicBezTo>
                  <a:pt x="10565" y="1"/>
                  <a:pt x="8993" y="1596"/>
                  <a:pt x="8398" y="3965"/>
                </a:cubicBezTo>
                <a:cubicBezTo>
                  <a:pt x="7822" y="2147"/>
                  <a:pt x="6411" y="1373"/>
                  <a:pt x="4921" y="1373"/>
                </a:cubicBezTo>
                <a:cubicBezTo>
                  <a:pt x="2558" y="1373"/>
                  <a:pt x="0" y="3321"/>
                  <a:pt x="278" y="6132"/>
                </a:cubicBezTo>
                <a:cubicBezTo>
                  <a:pt x="564" y="8954"/>
                  <a:pt x="7207" y="15324"/>
                  <a:pt x="8850" y="15324"/>
                </a:cubicBezTo>
                <a:cubicBezTo>
                  <a:pt x="8852" y="15324"/>
                  <a:pt x="8853" y="15324"/>
                  <a:pt x="8855" y="15324"/>
                </a:cubicBezTo>
                <a:cubicBezTo>
                  <a:pt x="10723" y="15324"/>
                  <a:pt x="20834" y="1"/>
                  <a:pt x="1277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one column 2">
  <p:cSld name="ONE_COLUMN_TEXT_1">
    <p:bg>
      <p:bgPr>
        <a:solidFill>
          <a:schemeClr val="lt2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15"/>
          <p:cNvGrpSpPr/>
          <p:nvPr/>
        </p:nvGrpSpPr>
        <p:grpSpPr>
          <a:xfrm>
            <a:off x="643925" y="372775"/>
            <a:ext cx="5293424" cy="4397950"/>
            <a:chOff x="643925" y="372775"/>
            <a:chExt cx="5293424" cy="4397950"/>
          </a:xfrm>
        </p:grpSpPr>
        <p:grpSp>
          <p:nvGrpSpPr>
            <p:cNvPr id="102" name="Google Shape;102;p15"/>
            <p:cNvGrpSpPr/>
            <p:nvPr/>
          </p:nvGrpSpPr>
          <p:grpSpPr>
            <a:xfrm flipH="1">
              <a:off x="643925" y="372775"/>
              <a:ext cx="2061524" cy="4397950"/>
              <a:chOff x="643925" y="372775"/>
              <a:chExt cx="2061524" cy="4397950"/>
            </a:xfrm>
          </p:grpSpPr>
          <p:sp>
            <p:nvSpPr>
              <p:cNvPr id="103" name="Google Shape;103;p15"/>
              <p:cNvSpPr/>
              <p:nvPr/>
            </p:nvSpPr>
            <p:spPr>
              <a:xfrm>
                <a:off x="643925" y="4679275"/>
                <a:ext cx="114274" cy="91450"/>
              </a:xfrm>
              <a:custGeom>
                <a:rect b="b" l="l" r="r" t="t"/>
                <a:pathLst>
                  <a:path extrusionOk="0" h="1602" w="2002">
                    <a:moveTo>
                      <a:pt x="1001" y="0"/>
                    </a:moveTo>
                    <a:cubicBezTo>
                      <a:pt x="0" y="0"/>
                      <a:pt x="0" y="1602"/>
                      <a:pt x="1001" y="1602"/>
                    </a:cubicBezTo>
                    <a:cubicBezTo>
                      <a:pt x="2002" y="1602"/>
                      <a:pt x="2002" y="0"/>
                      <a:pt x="10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" name="Google Shape;104;p15"/>
              <p:cNvSpPr/>
              <p:nvPr/>
            </p:nvSpPr>
            <p:spPr>
              <a:xfrm>
                <a:off x="2591175" y="372775"/>
                <a:ext cx="114274" cy="91450"/>
              </a:xfrm>
              <a:custGeom>
                <a:rect b="b" l="l" r="r" t="t"/>
                <a:pathLst>
                  <a:path extrusionOk="0" h="1602" w="2002">
                    <a:moveTo>
                      <a:pt x="1001" y="0"/>
                    </a:moveTo>
                    <a:cubicBezTo>
                      <a:pt x="0" y="0"/>
                      <a:pt x="0" y="1602"/>
                      <a:pt x="1001" y="1602"/>
                    </a:cubicBezTo>
                    <a:cubicBezTo>
                      <a:pt x="2002" y="1602"/>
                      <a:pt x="2002" y="0"/>
                      <a:pt x="10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5" name="Google Shape;105;p15"/>
            <p:cNvSpPr/>
            <p:nvPr/>
          </p:nvSpPr>
          <p:spPr>
            <a:xfrm>
              <a:off x="5823075" y="603800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6" name="Google Shape;106;p15"/>
          <p:cNvSpPr txBox="1"/>
          <p:nvPr>
            <p:ph type="ctrTitle"/>
          </p:nvPr>
        </p:nvSpPr>
        <p:spPr>
          <a:xfrm rot="-279">
            <a:off x="1305550" y="1497148"/>
            <a:ext cx="3700200" cy="138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8624A"/>
              </a:buClr>
              <a:buSzPts val="3200"/>
              <a:buFont typeface="Luckiest Guy"/>
              <a:buNone/>
              <a:defRPr>
                <a:solidFill>
                  <a:srgbClr val="F8624A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107" name="Google Shape;107;p15"/>
          <p:cNvSpPr txBox="1"/>
          <p:nvPr>
            <p:ph idx="1" type="subTitle"/>
          </p:nvPr>
        </p:nvSpPr>
        <p:spPr>
          <a:xfrm>
            <a:off x="1399025" y="3323300"/>
            <a:ext cx="3513300" cy="89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08" name="Google Shape;108;p15"/>
          <p:cNvSpPr/>
          <p:nvPr/>
        </p:nvSpPr>
        <p:spPr>
          <a:xfrm flipH="1" rot="3740224">
            <a:off x="7119640" y="-981746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5"/>
          <p:cNvSpPr/>
          <p:nvPr/>
        </p:nvSpPr>
        <p:spPr>
          <a:xfrm flipH="1" rot="-7059776">
            <a:off x="-2124944" y="2753499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one column 3">
  <p:cSld name="ONE_COLUMN_TEXT_1_1">
    <p:bg>
      <p:bgPr>
        <a:solidFill>
          <a:schemeClr val="lt2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6"/>
          <p:cNvGrpSpPr/>
          <p:nvPr/>
        </p:nvGrpSpPr>
        <p:grpSpPr>
          <a:xfrm>
            <a:off x="6120186" y="441498"/>
            <a:ext cx="2080719" cy="4260503"/>
            <a:chOff x="1121327" y="524659"/>
            <a:chExt cx="2112405" cy="4246067"/>
          </a:xfrm>
        </p:grpSpPr>
        <p:sp>
          <p:nvSpPr>
            <p:cNvPr id="112" name="Google Shape;112;p16"/>
            <p:cNvSpPr/>
            <p:nvPr/>
          </p:nvSpPr>
          <p:spPr>
            <a:xfrm>
              <a:off x="3119458" y="4679275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6"/>
            <p:cNvSpPr/>
            <p:nvPr/>
          </p:nvSpPr>
          <p:spPr>
            <a:xfrm>
              <a:off x="1121327" y="524659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4" name="Google Shape;114;p16"/>
          <p:cNvSpPr txBox="1"/>
          <p:nvPr>
            <p:ph type="ctrTitle"/>
          </p:nvPr>
        </p:nvSpPr>
        <p:spPr>
          <a:xfrm rot="-279">
            <a:off x="4063020" y="1494102"/>
            <a:ext cx="3700200" cy="138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8624A"/>
              </a:buClr>
              <a:buSzPts val="3200"/>
              <a:buFont typeface="Luckiest Guy"/>
              <a:buNone/>
              <a:defRPr>
                <a:solidFill>
                  <a:srgbClr val="F8624A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115" name="Google Shape;115;p16"/>
          <p:cNvSpPr txBox="1"/>
          <p:nvPr>
            <p:ph idx="1" type="subTitle"/>
          </p:nvPr>
        </p:nvSpPr>
        <p:spPr>
          <a:xfrm>
            <a:off x="4156470" y="2965398"/>
            <a:ext cx="3513300" cy="89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/>
          <p:nvPr>
            <p:ph type="ctrTitle"/>
          </p:nvPr>
        </p:nvSpPr>
        <p:spPr>
          <a:xfrm>
            <a:off x="2790000" y="3099360"/>
            <a:ext cx="3564000" cy="5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21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grpSp>
        <p:nvGrpSpPr>
          <p:cNvPr id="118" name="Google Shape;118;p17"/>
          <p:cNvGrpSpPr/>
          <p:nvPr/>
        </p:nvGrpSpPr>
        <p:grpSpPr>
          <a:xfrm>
            <a:off x="506988" y="570725"/>
            <a:ext cx="8130024" cy="3697250"/>
            <a:chOff x="592775" y="499852"/>
            <a:chExt cx="8130024" cy="3697250"/>
          </a:xfrm>
        </p:grpSpPr>
        <p:sp>
          <p:nvSpPr>
            <p:cNvPr id="119" name="Google Shape;119;p17"/>
            <p:cNvSpPr/>
            <p:nvPr/>
          </p:nvSpPr>
          <p:spPr>
            <a:xfrm>
              <a:off x="3719300" y="4998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7"/>
            <p:cNvSpPr/>
            <p:nvPr/>
          </p:nvSpPr>
          <p:spPr>
            <a:xfrm>
              <a:off x="8608525" y="15522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7"/>
            <p:cNvSpPr/>
            <p:nvPr/>
          </p:nvSpPr>
          <p:spPr>
            <a:xfrm>
              <a:off x="592775" y="41056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2" name="Google Shape;122;p17"/>
          <p:cNvSpPr/>
          <p:nvPr/>
        </p:nvSpPr>
        <p:spPr>
          <a:xfrm rot="7059776">
            <a:off x="6175412" y="2753499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7"/>
          <p:cNvSpPr/>
          <p:nvPr/>
        </p:nvSpPr>
        <p:spPr>
          <a:xfrm rot="-3740224">
            <a:off x="-2124944" y="-907971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7"/>
          <p:cNvSpPr txBox="1"/>
          <p:nvPr>
            <p:ph idx="1" type="subTitle"/>
          </p:nvPr>
        </p:nvSpPr>
        <p:spPr>
          <a:xfrm>
            <a:off x="1346350" y="1672475"/>
            <a:ext cx="6451200" cy="153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 txBox="1"/>
          <p:nvPr>
            <p:ph type="ctrTitle"/>
          </p:nvPr>
        </p:nvSpPr>
        <p:spPr>
          <a:xfrm rot="-279">
            <a:off x="619750" y="1878148"/>
            <a:ext cx="3700200" cy="138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Luckiest Guy"/>
              <a:buNone/>
              <a:defRPr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uckiest Guy"/>
              <a:buNone/>
              <a:defRPr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127" name="Google Shape;127;p18"/>
          <p:cNvSpPr txBox="1"/>
          <p:nvPr>
            <p:ph idx="1" type="subTitle"/>
          </p:nvPr>
        </p:nvSpPr>
        <p:spPr>
          <a:xfrm>
            <a:off x="713225" y="3780500"/>
            <a:ext cx="3513300" cy="89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dk2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 txBox="1"/>
          <p:nvPr>
            <p:ph type="ctrTitle"/>
          </p:nvPr>
        </p:nvSpPr>
        <p:spPr>
          <a:xfrm>
            <a:off x="2831700" y="2309225"/>
            <a:ext cx="3480600" cy="19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Luckiest Guy"/>
              <a:buNone/>
              <a:defRPr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0" name="Google Shape;130;p19"/>
          <p:cNvSpPr/>
          <p:nvPr/>
        </p:nvSpPr>
        <p:spPr>
          <a:xfrm flipH="1" rot="3740224">
            <a:off x="6182380" y="-981746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1" name="Google Shape;131;p19"/>
          <p:cNvGrpSpPr/>
          <p:nvPr/>
        </p:nvGrpSpPr>
        <p:grpSpPr>
          <a:xfrm>
            <a:off x="741713" y="455927"/>
            <a:ext cx="5463024" cy="892275"/>
            <a:chOff x="-931225" y="2238027"/>
            <a:chExt cx="5463024" cy="892275"/>
          </a:xfrm>
        </p:grpSpPr>
        <p:sp>
          <p:nvSpPr>
            <p:cNvPr id="132" name="Google Shape;132;p19"/>
            <p:cNvSpPr/>
            <p:nvPr/>
          </p:nvSpPr>
          <p:spPr>
            <a:xfrm>
              <a:off x="4417525" y="22380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9"/>
            <p:cNvSpPr/>
            <p:nvPr/>
          </p:nvSpPr>
          <p:spPr>
            <a:xfrm>
              <a:off x="-931225" y="30388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lt2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/>
          <p:nvPr>
            <p:ph hasCustomPrompt="1" type="title"/>
          </p:nvPr>
        </p:nvSpPr>
        <p:spPr>
          <a:xfrm>
            <a:off x="2277450" y="1605150"/>
            <a:ext cx="4589100" cy="121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Luckiest Guy"/>
              <a:buNone/>
              <a:defRPr sz="42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Luckiest Guy"/>
              <a:buNone/>
              <a:defRPr sz="42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Luckiest Guy"/>
              <a:buNone/>
              <a:defRPr sz="42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Luckiest Guy"/>
              <a:buNone/>
              <a:defRPr sz="42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Luckiest Guy"/>
              <a:buNone/>
              <a:defRPr sz="42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Luckiest Guy"/>
              <a:buNone/>
              <a:defRPr sz="42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Luckiest Guy"/>
              <a:buNone/>
              <a:defRPr sz="42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Luckiest Guy"/>
              <a:buNone/>
              <a:defRPr sz="42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r>
              <a:t>xx%</a:t>
            </a:r>
          </a:p>
        </p:txBody>
      </p:sp>
      <p:sp>
        <p:nvSpPr>
          <p:cNvPr id="136" name="Google Shape;136;p20"/>
          <p:cNvSpPr txBox="1"/>
          <p:nvPr>
            <p:ph idx="1" type="subTitle"/>
          </p:nvPr>
        </p:nvSpPr>
        <p:spPr>
          <a:xfrm>
            <a:off x="3263400" y="2663900"/>
            <a:ext cx="26172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grpSp>
        <p:nvGrpSpPr>
          <p:cNvPr id="137" name="Google Shape;137;p20"/>
          <p:cNvGrpSpPr/>
          <p:nvPr/>
        </p:nvGrpSpPr>
        <p:grpSpPr>
          <a:xfrm rot="10800000">
            <a:off x="506988" y="301375"/>
            <a:ext cx="7977624" cy="3468200"/>
            <a:chOff x="745175" y="1552227"/>
            <a:chExt cx="7977624" cy="3468200"/>
          </a:xfrm>
        </p:grpSpPr>
        <p:sp>
          <p:nvSpPr>
            <p:cNvPr id="138" name="Google Shape;138;p20"/>
            <p:cNvSpPr/>
            <p:nvPr/>
          </p:nvSpPr>
          <p:spPr>
            <a:xfrm>
              <a:off x="4138400" y="492897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20"/>
            <p:cNvSpPr/>
            <p:nvPr/>
          </p:nvSpPr>
          <p:spPr>
            <a:xfrm>
              <a:off x="8608525" y="15522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20"/>
            <p:cNvSpPr/>
            <p:nvPr/>
          </p:nvSpPr>
          <p:spPr>
            <a:xfrm>
              <a:off x="745175" y="28102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1" name="Google Shape;141;p20"/>
          <p:cNvSpPr/>
          <p:nvPr/>
        </p:nvSpPr>
        <p:spPr>
          <a:xfrm rot="7059776">
            <a:off x="6175412" y="2753499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0"/>
          <p:cNvSpPr/>
          <p:nvPr/>
        </p:nvSpPr>
        <p:spPr>
          <a:xfrm rot="-4409944">
            <a:off x="-2026626" y="-907973"/>
            <a:ext cx="5091126" cy="3301836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5">
  <p:cSld name="BIG_NUMBER_1">
    <p:bg>
      <p:bgPr>
        <a:solidFill>
          <a:schemeClr val="lt2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21"/>
          <p:cNvGrpSpPr/>
          <p:nvPr/>
        </p:nvGrpSpPr>
        <p:grpSpPr>
          <a:xfrm rot="10800000">
            <a:off x="506988" y="301375"/>
            <a:ext cx="7977624" cy="3468200"/>
            <a:chOff x="745175" y="1552227"/>
            <a:chExt cx="7977624" cy="3468200"/>
          </a:xfrm>
        </p:grpSpPr>
        <p:sp>
          <p:nvSpPr>
            <p:cNvPr id="145" name="Google Shape;145;p21"/>
            <p:cNvSpPr/>
            <p:nvPr/>
          </p:nvSpPr>
          <p:spPr>
            <a:xfrm>
              <a:off x="4138400" y="492897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1"/>
            <p:cNvSpPr/>
            <p:nvPr/>
          </p:nvSpPr>
          <p:spPr>
            <a:xfrm>
              <a:off x="8608525" y="15522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21"/>
            <p:cNvSpPr/>
            <p:nvPr/>
          </p:nvSpPr>
          <p:spPr>
            <a:xfrm>
              <a:off x="745175" y="28102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8" name="Google Shape;148;p21"/>
          <p:cNvSpPr/>
          <p:nvPr/>
        </p:nvSpPr>
        <p:spPr>
          <a:xfrm rot="6124504">
            <a:off x="6133628" y="2601119"/>
            <a:ext cx="5091140" cy="3301846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1"/>
          <p:cNvSpPr/>
          <p:nvPr/>
        </p:nvSpPr>
        <p:spPr>
          <a:xfrm rot="-3740224">
            <a:off x="-1972544" y="-755571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ITLE_AND_BODY_1_1">
    <p:bg>
      <p:bgPr>
        <a:solidFill>
          <a:schemeClr val="dk2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23"/>
          <p:cNvGrpSpPr/>
          <p:nvPr/>
        </p:nvGrpSpPr>
        <p:grpSpPr>
          <a:xfrm>
            <a:off x="433313" y="2609347"/>
            <a:ext cx="8277374" cy="2265506"/>
            <a:chOff x="713225" y="2651602"/>
            <a:chExt cx="8277374" cy="2265506"/>
          </a:xfrm>
        </p:grpSpPr>
        <p:sp>
          <p:nvSpPr>
            <p:cNvPr id="153" name="Google Shape;153;p23"/>
            <p:cNvSpPr/>
            <p:nvPr/>
          </p:nvSpPr>
          <p:spPr>
            <a:xfrm>
              <a:off x="713225" y="3378566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00"/>
            </a:p>
          </p:txBody>
        </p:sp>
        <p:sp>
          <p:nvSpPr>
            <p:cNvPr id="154" name="Google Shape;154;p23"/>
            <p:cNvSpPr/>
            <p:nvPr/>
          </p:nvSpPr>
          <p:spPr>
            <a:xfrm>
              <a:off x="4756651" y="482565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00"/>
            </a:p>
          </p:txBody>
        </p:sp>
        <p:sp>
          <p:nvSpPr>
            <p:cNvPr id="155" name="Google Shape;155;p23"/>
            <p:cNvSpPr/>
            <p:nvPr/>
          </p:nvSpPr>
          <p:spPr>
            <a:xfrm>
              <a:off x="8876325" y="265160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00"/>
            </a:p>
          </p:txBody>
        </p:sp>
      </p:grpSp>
      <p:sp>
        <p:nvSpPr>
          <p:cNvPr id="156" name="Google Shape;156;p23"/>
          <p:cNvSpPr/>
          <p:nvPr/>
        </p:nvSpPr>
        <p:spPr>
          <a:xfrm rot="4681262">
            <a:off x="-1223519" y="-1387256"/>
            <a:ext cx="3361976" cy="3853511"/>
          </a:xfrm>
          <a:custGeom>
            <a:rect b="b" l="l" r="r" t="t"/>
            <a:pathLst>
              <a:path extrusionOk="0" h="61615" w="68027">
                <a:moveTo>
                  <a:pt x="10210" y="0"/>
                </a:moveTo>
                <a:lnTo>
                  <a:pt x="10210" y="0"/>
                </a:lnTo>
                <a:cubicBezTo>
                  <a:pt x="10210" y="1"/>
                  <a:pt x="1" y="45591"/>
                  <a:pt x="11771" y="53984"/>
                </a:cubicBezTo>
                <a:cubicBezTo>
                  <a:pt x="18569" y="58829"/>
                  <a:pt x="32437" y="61615"/>
                  <a:pt x="44627" y="61615"/>
                </a:cubicBezTo>
                <a:cubicBezTo>
                  <a:pt x="57223" y="61615"/>
                  <a:pt x="68027" y="58640"/>
                  <a:pt x="67387" y="51890"/>
                </a:cubicBezTo>
                <a:cubicBezTo>
                  <a:pt x="63947" y="15648"/>
                  <a:pt x="30078" y="39475"/>
                  <a:pt x="102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3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Luckiest Guy"/>
              <a:buNone/>
              <a:defRPr sz="32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8" name="Google Shape;158;p23"/>
          <p:cNvSpPr txBox="1"/>
          <p:nvPr>
            <p:ph idx="2" type="ctrTitle"/>
          </p:nvPr>
        </p:nvSpPr>
        <p:spPr>
          <a:xfrm>
            <a:off x="621852" y="2146634"/>
            <a:ext cx="25602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159" name="Google Shape;159;p23"/>
          <p:cNvSpPr txBox="1"/>
          <p:nvPr>
            <p:ph idx="1" type="subTitle"/>
          </p:nvPr>
        </p:nvSpPr>
        <p:spPr>
          <a:xfrm>
            <a:off x="711800" y="2478650"/>
            <a:ext cx="2377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60" name="Google Shape;160;p23"/>
          <p:cNvSpPr txBox="1"/>
          <p:nvPr>
            <p:ph idx="3" type="ctrTitle"/>
          </p:nvPr>
        </p:nvSpPr>
        <p:spPr>
          <a:xfrm>
            <a:off x="3291900" y="2146634"/>
            <a:ext cx="25602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161" name="Google Shape;161;p23"/>
          <p:cNvSpPr txBox="1"/>
          <p:nvPr>
            <p:ph idx="4" type="subTitle"/>
          </p:nvPr>
        </p:nvSpPr>
        <p:spPr>
          <a:xfrm>
            <a:off x="3383250" y="2478659"/>
            <a:ext cx="2377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62" name="Google Shape;162;p23"/>
          <p:cNvSpPr txBox="1"/>
          <p:nvPr>
            <p:ph idx="5" type="ctrTitle"/>
          </p:nvPr>
        </p:nvSpPr>
        <p:spPr>
          <a:xfrm>
            <a:off x="622452" y="3800900"/>
            <a:ext cx="2559000" cy="45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163" name="Google Shape;163;p23"/>
          <p:cNvSpPr txBox="1"/>
          <p:nvPr>
            <p:ph idx="6" type="subTitle"/>
          </p:nvPr>
        </p:nvSpPr>
        <p:spPr>
          <a:xfrm>
            <a:off x="714604" y="4130832"/>
            <a:ext cx="2377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64" name="Google Shape;164;p23"/>
          <p:cNvSpPr txBox="1"/>
          <p:nvPr>
            <p:ph idx="7" type="ctrTitle"/>
          </p:nvPr>
        </p:nvSpPr>
        <p:spPr>
          <a:xfrm>
            <a:off x="3291900" y="3800300"/>
            <a:ext cx="25602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165" name="Google Shape;165;p23"/>
          <p:cNvSpPr txBox="1"/>
          <p:nvPr>
            <p:ph idx="8" type="subTitle"/>
          </p:nvPr>
        </p:nvSpPr>
        <p:spPr>
          <a:xfrm>
            <a:off x="3383250" y="4131155"/>
            <a:ext cx="2377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66" name="Google Shape;166;p23"/>
          <p:cNvSpPr txBox="1"/>
          <p:nvPr>
            <p:ph idx="9" type="ctrTitle"/>
          </p:nvPr>
        </p:nvSpPr>
        <p:spPr>
          <a:xfrm>
            <a:off x="5961948" y="2146634"/>
            <a:ext cx="25602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167" name="Google Shape;167;p23"/>
          <p:cNvSpPr txBox="1"/>
          <p:nvPr>
            <p:ph idx="13" type="subTitle"/>
          </p:nvPr>
        </p:nvSpPr>
        <p:spPr>
          <a:xfrm>
            <a:off x="6053298" y="2478659"/>
            <a:ext cx="2377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68" name="Google Shape;168;p23"/>
          <p:cNvSpPr txBox="1"/>
          <p:nvPr>
            <p:ph idx="14" type="ctrTitle"/>
          </p:nvPr>
        </p:nvSpPr>
        <p:spPr>
          <a:xfrm>
            <a:off x="5961948" y="3800300"/>
            <a:ext cx="25602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uckiest Guy"/>
              <a:buNone/>
              <a:defRPr sz="21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169" name="Google Shape;169;p23"/>
          <p:cNvSpPr txBox="1"/>
          <p:nvPr>
            <p:ph idx="15" type="subTitle"/>
          </p:nvPr>
        </p:nvSpPr>
        <p:spPr>
          <a:xfrm>
            <a:off x="6053298" y="4131155"/>
            <a:ext cx="2377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70" name="Google Shape;170;p23"/>
          <p:cNvSpPr txBox="1"/>
          <p:nvPr>
            <p:ph hasCustomPrompt="1" idx="16" type="title"/>
          </p:nvPr>
        </p:nvSpPr>
        <p:spPr>
          <a:xfrm>
            <a:off x="1521703" y="1370129"/>
            <a:ext cx="760500" cy="73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r>
              <a:t>xx%</a:t>
            </a:r>
          </a:p>
        </p:txBody>
      </p:sp>
      <p:sp>
        <p:nvSpPr>
          <p:cNvPr id="171" name="Google Shape;171;p23"/>
          <p:cNvSpPr txBox="1"/>
          <p:nvPr>
            <p:ph hasCustomPrompt="1" idx="17" type="title"/>
          </p:nvPr>
        </p:nvSpPr>
        <p:spPr>
          <a:xfrm>
            <a:off x="4191750" y="1370129"/>
            <a:ext cx="760500" cy="73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r>
              <a:t>xx%</a:t>
            </a:r>
          </a:p>
        </p:txBody>
      </p:sp>
      <p:sp>
        <p:nvSpPr>
          <p:cNvPr id="172" name="Google Shape;172;p23"/>
          <p:cNvSpPr txBox="1"/>
          <p:nvPr>
            <p:ph hasCustomPrompt="1" idx="18" type="title"/>
          </p:nvPr>
        </p:nvSpPr>
        <p:spPr>
          <a:xfrm>
            <a:off x="4191750" y="3019306"/>
            <a:ext cx="760500" cy="73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r>
              <a:t>xx%</a:t>
            </a:r>
          </a:p>
        </p:txBody>
      </p:sp>
      <p:sp>
        <p:nvSpPr>
          <p:cNvPr id="173" name="Google Shape;173;p23"/>
          <p:cNvSpPr txBox="1"/>
          <p:nvPr>
            <p:ph hasCustomPrompt="1" idx="19" type="title"/>
          </p:nvPr>
        </p:nvSpPr>
        <p:spPr>
          <a:xfrm>
            <a:off x="1521700" y="3019306"/>
            <a:ext cx="760500" cy="73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r>
              <a:t>xx%</a:t>
            </a:r>
          </a:p>
        </p:txBody>
      </p:sp>
      <p:sp>
        <p:nvSpPr>
          <p:cNvPr id="174" name="Google Shape;174;p23"/>
          <p:cNvSpPr txBox="1"/>
          <p:nvPr>
            <p:ph hasCustomPrompt="1" idx="20" type="title"/>
          </p:nvPr>
        </p:nvSpPr>
        <p:spPr>
          <a:xfrm>
            <a:off x="6861810" y="1370129"/>
            <a:ext cx="760500" cy="73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r>
              <a:t>xx%</a:t>
            </a:r>
          </a:p>
        </p:txBody>
      </p:sp>
      <p:sp>
        <p:nvSpPr>
          <p:cNvPr id="175" name="Google Shape;175;p23"/>
          <p:cNvSpPr txBox="1"/>
          <p:nvPr>
            <p:ph hasCustomPrompt="1" idx="21" type="title"/>
          </p:nvPr>
        </p:nvSpPr>
        <p:spPr>
          <a:xfrm>
            <a:off x="6861810" y="3019306"/>
            <a:ext cx="760500" cy="73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SECTION_HEADER_1">
    <p:bg>
      <p:bgPr>
        <a:solidFill>
          <a:schemeClr val="dk2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4"/>
          <p:cNvSpPr txBox="1"/>
          <p:nvPr>
            <p:ph type="title"/>
          </p:nvPr>
        </p:nvSpPr>
        <p:spPr>
          <a:xfrm>
            <a:off x="4936975" y="2557225"/>
            <a:ext cx="3721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178" name="Google Shape;178;p24"/>
          <p:cNvSpPr txBox="1"/>
          <p:nvPr>
            <p:ph idx="1" type="subTitle"/>
          </p:nvPr>
        </p:nvSpPr>
        <p:spPr>
          <a:xfrm>
            <a:off x="4940706" y="3344468"/>
            <a:ext cx="2597100" cy="11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79" name="Google Shape;179;p24"/>
          <p:cNvSpPr txBox="1"/>
          <p:nvPr>
            <p:ph hasCustomPrompt="1" idx="2" type="title"/>
          </p:nvPr>
        </p:nvSpPr>
        <p:spPr>
          <a:xfrm>
            <a:off x="4805748" y="1337034"/>
            <a:ext cx="1215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Luckiest Guy"/>
              <a:buNone/>
              <a:defRPr sz="58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r>
              <a:t>xx%</a:t>
            </a:r>
          </a:p>
        </p:txBody>
      </p:sp>
      <p:sp>
        <p:nvSpPr>
          <p:cNvPr id="180" name="Google Shape;180;p24"/>
          <p:cNvSpPr/>
          <p:nvPr/>
        </p:nvSpPr>
        <p:spPr>
          <a:xfrm rot="7059776">
            <a:off x="6175412" y="2753499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1" name="Google Shape;181;p24"/>
          <p:cNvGrpSpPr/>
          <p:nvPr/>
        </p:nvGrpSpPr>
        <p:grpSpPr>
          <a:xfrm>
            <a:off x="5772139" y="372522"/>
            <a:ext cx="2862348" cy="4322906"/>
            <a:chOff x="6052051" y="365602"/>
            <a:chExt cx="2862348" cy="4322906"/>
          </a:xfrm>
        </p:grpSpPr>
        <p:sp>
          <p:nvSpPr>
            <p:cNvPr id="182" name="Google Shape;182;p24"/>
            <p:cNvSpPr/>
            <p:nvPr/>
          </p:nvSpPr>
          <p:spPr>
            <a:xfrm>
              <a:off x="6052051" y="459705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00"/>
            </a:p>
          </p:txBody>
        </p:sp>
        <p:sp>
          <p:nvSpPr>
            <p:cNvPr id="183" name="Google Shape;183;p24"/>
            <p:cNvSpPr/>
            <p:nvPr/>
          </p:nvSpPr>
          <p:spPr>
            <a:xfrm>
              <a:off x="8800125" y="36560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00"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1_1">
    <p:bg>
      <p:bgPr>
        <a:solidFill>
          <a:schemeClr val="lt2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25"/>
          <p:cNvGrpSpPr/>
          <p:nvPr/>
        </p:nvGrpSpPr>
        <p:grpSpPr>
          <a:xfrm flipH="1">
            <a:off x="468888" y="1597952"/>
            <a:ext cx="8206224" cy="3040804"/>
            <a:chOff x="516575" y="1552227"/>
            <a:chExt cx="8206224" cy="3040804"/>
          </a:xfrm>
        </p:grpSpPr>
        <p:sp>
          <p:nvSpPr>
            <p:cNvPr id="186" name="Google Shape;186;p25"/>
            <p:cNvSpPr/>
            <p:nvPr/>
          </p:nvSpPr>
          <p:spPr>
            <a:xfrm>
              <a:off x="4032198" y="4501581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25"/>
            <p:cNvSpPr/>
            <p:nvPr/>
          </p:nvSpPr>
          <p:spPr>
            <a:xfrm>
              <a:off x="8608525" y="15522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25"/>
            <p:cNvSpPr/>
            <p:nvPr/>
          </p:nvSpPr>
          <p:spPr>
            <a:xfrm>
              <a:off x="516575" y="26578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9" name="Google Shape;189;p25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uckiest Guy"/>
              <a:buNone/>
              <a:defRPr sz="3200">
                <a:solidFill>
                  <a:schemeClr val="accen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90" name="Google Shape;190;p25"/>
          <p:cNvSpPr/>
          <p:nvPr/>
        </p:nvSpPr>
        <p:spPr>
          <a:xfrm flipH="1" rot="-4681262">
            <a:off x="7014956" y="-1387256"/>
            <a:ext cx="3361976" cy="3853511"/>
          </a:xfrm>
          <a:custGeom>
            <a:rect b="b" l="l" r="r" t="t"/>
            <a:pathLst>
              <a:path extrusionOk="0" h="61615" w="68027">
                <a:moveTo>
                  <a:pt x="10210" y="0"/>
                </a:moveTo>
                <a:lnTo>
                  <a:pt x="10210" y="0"/>
                </a:lnTo>
                <a:cubicBezTo>
                  <a:pt x="10210" y="1"/>
                  <a:pt x="1" y="45591"/>
                  <a:pt x="11771" y="53984"/>
                </a:cubicBezTo>
                <a:cubicBezTo>
                  <a:pt x="18569" y="58829"/>
                  <a:pt x="32437" y="61615"/>
                  <a:pt x="44627" y="61615"/>
                </a:cubicBezTo>
                <a:cubicBezTo>
                  <a:pt x="57223" y="61615"/>
                  <a:pt x="68027" y="58640"/>
                  <a:pt x="67387" y="51890"/>
                </a:cubicBezTo>
                <a:cubicBezTo>
                  <a:pt x="63947" y="15648"/>
                  <a:pt x="30078" y="39475"/>
                  <a:pt x="102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1_1">
    <p:bg>
      <p:bgPr>
        <a:solidFill>
          <a:schemeClr val="lt2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 txBox="1"/>
          <p:nvPr>
            <p:ph type="title"/>
          </p:nvPr>
        </p:nvSpPr>
        <p:spPr>
          <a:xfrm>
            <a:off x="470150" y="2557225"/>
            <a:ext cx="3740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uckiest Guy"/>
              <a:buNone/>
              <a:defRPr sz="3200">
                <a:solidFill>
                  <a:schemeClr val="accen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193" name="Google Shape;193;p26"/>
          <p:cNvSpPr txBox="1"/>
          <p:nvPr>
            <p:ph idx="1" type="subTitle"/>
          </p:nvPr>
        </p:nvSpPr>
        <p:spPr>
          <a:xfrm>
            <a:off x="1609242" y="3344468"/>
            <a:ext cx="2597100" cy="11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94" name="Google Shape;194;p26"/>
          <p:cNvSpPr txBox="1"/>
          <p:nvPr>
            <p:ph hasCustomPrompt="1" idx="2" type="title"/>
          </p:nvPr>
        </p:nvSpPr>
        <p:spPr>
          <a:xfrm>
            <a:off x="3123252" y="1337034"/>
            <a:ext cx="1215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800"/>
              <a:buFont typeface="Luckiest Guy"/>
              <a:buNone/>
              <a:defRPr sz="5800"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r>
              <a:t>xx%</a:t>
            </a:r>
          </a:p>
        </p:txBody>
      </p:sp>
      <p:sp>
        <p:nvSpPr>
          <p:cNvPr id="195" name="Google Shape;195;p26"/>
          <p:cNvSpPr/>
          <p:nvPr/>
        </p:nvSpPr>
        <p:spPr>
          <a:xfrm rot="7059776">
            <a:off x="6175412" y="2753499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6" name="Google Shape;196;p26"/>
          <p:cNvGrpSpPr/>
          <p:nvPr/>
        </p:nvGrpSpPr>
        <p:grpSpPr>
          <a:xfrm rot="10800000">
            <a:off x="790713" y="1001006"/>
            <a:ext cx="1059374" cy="3629357"/>
            <a:chOff x="7266988" y="697983"/>
            <a:chExt cx="1059374" cy="3629357"/>
          </a:xfrm>
        </p:grpSpPr>
        <p:sp>
          <p:nvSpPr>
            <p:cNvPr id="197" name="Google Shape;197;p26"/>
            <p:cNvSpPr/>
            <p:nvPr/>
          </p:nvSpPr>
          <p:spPr>
            <a:xfrm>
              <a:off x="8212088" y="4235889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6"/>
            <p:cNvSpPr/>
            <p:nvPr/>
          </p:nvSpPr>
          <p:spPr>
            <a:xfrm>
              <a:off x="7266988" y="697983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4">
  <p:cSld name="SECTION_HEADER_1_1_1">
    <p:bg>
      <p:bgPr>
        <a:solidFill>
          <a:schemeClr val="dk2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/>
          <p:nvPr>
            <p:ph type="title"/>
          </p:nvPr>
        </p:nvSpPr>
        <p:spPr>
          <a:xfrm>
            <a:off x="470150" y="2557225"/>
            <a:ext cx="3740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201" name="Google Shape;201;p27"/>
          <p:cNvSpPr txBox="1"/>
          <p:nvPr>
            <p:ph idx="1" type="subTitle"/>
          </p:nvPr>
        </p:nvSpPr>
        <p:spPr>
          <a:xfrm>
            <a:off x="1609242" y="3344468"/>
            <a:ext cx="2597100" cy="11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02" name="Google Shape;202;p27"/>
          <p:cNvSpPr txBox="1"/>
          <p:nvPr>
            <p:ph hasCustomPrompt="1" idx="2" type="title"/>
          </p:nvPr>
        </p:nvSpPr>
        <p:spPr>
          <a:xfrm>
            <a:off x="3123252" y="1337034"/>
            <a:ext cx="1215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Luckiest Guy"/>
              <a:buNone/>
              <a:defRPr sz="58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r>
              <a:t>xx%</a:t>
            </a:r>
          </a:p>
        </p:txBody>
      </p:sp>
      <p:grpSp>
        <p:nvGrpSpPr>
          <p:cNvPr id="203" name="Google Shape;203;p27"/>
          <p:cNvGrpSpPr/>
          <p:nvPr/>
        </p:nvGrpSpPr>
        <p:grpSpPr>
          <a:xfrm>
            <a:off x="1144764" y="372522"/>
            <a:ext cx="1719348" cy="4322906"/>
            <a:chOff x="6052051" y="365602"/>
            <a:chExt cx="1719348" cy="4322906"/>
          </a:xfrm>
        </p:grpSpPr>
        <p:sp>
          <p:nvSpPr>
            <p:cNvPr id="204" name="Google Shape;204;p27"/>
            <p:cNvSpPr/>
            <p:nvPr/>
          </p:nvSpPr>
          <p:spPr>
            <a:xfrm>
              <a:off x="6052051" y="459705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00"/>
            </a:p>
          </p:txBody>
        </p:sp>
        <p:sp>
          <p:nvSpPr>
            <p:cNvPr id="205" name="Google Shape;205;p27"/>
            <p:cNvSpPr/>
            <p:nvPr/>
          </p:nvSpPr>
          <p:spPr>
            <a:xfrm>
              <a:off x="7657125" y="36560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00"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BODY_1_1_1">
    <p:bg>
      <p:bgPr>
        <a:solidFill>
          <a:schemeClr val="lt2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uckiest Guy"/>
              <a:buNone/>
              <a:defRPr sz="3200">
                <a:solidFill>
                  <a:schemeClr val="accen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08" name="Google Shape;208;p28"/>
          <p:cNvSpPr txBox="1"/>
          <p:nvPr>
            <p:ph idx="2" type="ctrTitle"/>
          </p:nvPr>
        </p:nvSpPr>
        <p:spPr>
          <a:xfrm>
            <a:off x="1522290" y="2536599"/>
            <a:ext cx="1710300" cy="73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209" name="Google Shape;209;p28"/>
          <p:cNvSpPr txBox="1"/>
          <p:nvPr>
            <p:ph idx="1" type="subTitle"/>
          </p:nvPr>
        </p:nvSpPr>
        <p:spPr>
          <a:xfrm>
            <a:off x="1456740" y="3141949"/>
            <a:ext cx="1841400" cy="7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10" name="Google Shape;210;p28"/>
          <p:cNvSpPr txBox="1"/>
          <p:nvPr>
            <p:ph idx="3" type="ctrTitle"/>
          </p:nvPr>
        </p:nvSpPr>
        <p:spPr>
          <a:xfrm>
            <a:off x="3716850" y="2536612"/>
            <a:ext cx="1710300" cy="73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211" name="Google Shape;211;p28"/>
          <p:cNvSpPr txBox="1"/>
          <p:nvPr>
            <p:ph idx="4" type="subTitle"/>
          </p:nvPr>
        </p:nvSpPr>
        <p:spPr>
          <a:xfrm>
            <a:off x="3651300" y="3141949"/>
            <a:ext cx="1841400" cy="7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12" name="Google Shape;212;p28"/>
          <p:cNvSpPr txBox="1"/>
          <p:nvPr>
            <p:ph idx="5" type="ctrTitle"/>
          </p:nvPr>
        </p:nvSpPr>
        <p:spPr>
          <a:xfrm>
            <a:off x="5911410" y="2536612"/>
            <a:ext cx="1710300" cy="73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213" name="Google Shape;213;p28"/>
          <p:cNvSpPr txBox="1"/>
          <p:nvPr>
            <p:ph idx="6" type="subTitle"/>
          </p:nvPr>
        </p:nvSpPr>
        <p:spPr>
          <a:xfrm>
            <a:off x="5845860" y="3141949"/>
            <a:ext cx="1841400" cy="7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grpSp>
        <p:nvGrpSpPr>
          <p:cNvPr id="214" name="Google Shape;214;p28"/>
          <p:cNvGrpSpPr/>
          <p:nvPr/>
        </p:nvGrpSpPr>
        <p:grpSpPr>
          <a:xfrm>
            <a:off x="614610" y="3457726"/>
            <a:ext cx="7914781" cy="1248376"/>
            <a:chOff x="493063" y="3457726"/>
            <a:chExt cx="7914781" cy="1248376"/>
          </a:xfrm>
        </p:grpSpPr>
        <p:sp>
          <p:nvSpPr>
            <p:cNvPr id="215" name="Google Shape;215;p28"/>
            <p:cNvSpPr/>
            <p:nvPr/>
          </p:nvSpPr>
          <p:spPr>
            <a:xfrm>
              <a:off x="6919700" y="46146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8"/>
            <p:cNvSpPr/>
            <p:nvPr/>
          </p:nvSpPr>
          <p:spPr>
            <a:xfrm>
              <a:off x="8293569" y="3480551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8"/>
            <p:cNvSpPr/>
            <p:nvPr/>
          </p:nvSpPr>
          <p:spPr>
            <a:xfrm>
              <a:off x="493063" y="3457726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8" name="Google Shape;218;p28"/>
          <p:cNvSpPr/>
          <p:nvPr/>
        </p:nvSpPr>
        <p:spPr>
          <a:xfrm flipH="1" rot="3740224">
            <a:off x="7121787" y="-981746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8"/>
          <p:cNvSpPr/>
          <p:nvPr/>
        </p:nvSpPr>
        <p:spPr>
          <a:xfrm flipH="1" rot="-7059776">
            <a:off x="-3066776" y="2822781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8"/>
          <p:cNvSpPr/>
          <p:nvPr/>
        </p:nvSpPr>
        <p:spPr>
          <a:xfrm flipH="1" rot="369592">
            <a:off x="7987543" y="4009749"/>
            <a:ext cx="520836" cy="383090"/>
          </a:xfrm>
          <a:custGeom>
            <a:rect b="b" l="l" r="r" t="t"/>
            <a:pathLst>
              <a:path extrusionOk="0" h="15324" w="20834">
                <a:moveTo>
                  <a:pt x="12779" y="1"/>
                </a:moveTo>
                <a:cubicBezTo>
                  <a:pt x="10565" y="1"/>
                  <a:pt x="8993" y="1596"/>
                  <a:pt x="8398" y="3965"/>
                </a:cubicBezTo>
                <a:cubicBezTo>
                  <a:pt x="7822" y="2147"/>
                  <a:pt x="6411" y="1373"/>
                  <a:pt x="4921" y="1373"/>
                </a:cubicBezTo>
                <a:cubicBezTo>
                  <a:pt x="2558" y="1373"/>
                  <a:pt x="0" y="3321"/>
                  <a:pt x="278" y="6132"/>
                </a:cubicBezTo>
                <a:cubicBezTo>
                  <a:pt x="564" y="8954"/>
                  <a:pt x="7207" y="15324"/>
                  <a:pt x="8850" y="15324"/>
                </a:cubicBezTo>
                <a:cubicBezTo>
                  <a:pt x="8852" y="15324"/>
                  <a:pt x="8853" y="15324"/>
                  <a:pt x="8855" y="15324"/>
                </a:cubicBezTo>
                <a:cubicBezTo>
                  <a:pt x="10723" y="15324"/>
                  <a:pt x="20834" y="1"/>
                  <a:pt x="1277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2">
    <p:bg>
      <p:bgPr>
        <a:solidFill>
          <a:schemeClr val="lt2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29"/>
          <p:cNvGrpSpPr/>
          <p:nvPr/>
        </p:nvGrpSpPr>
        <p:grpSpPr>
          <a:xfrm>
            <a:off x="468888" y="1552227"/>
            <a:ext cx="8206224" cy="3230075"/>
            <a:chOff x="516575" y="1552227"/>
            <a:chExt cx="8206224" cy="3230075"/>
          </a:xfrm>
        </p:grpSpPr>
        <p:sp>
          <p:nvSpPr>
            <p:cNvPr id="223" name="Google Shape;223;p29"/>
            <p:cNvSpPr/>
            <p:nvPr/>
          </p:nvSpPr>
          <p:spPr>
            <a:xfrm>
              <a:off x="6919700" y="46908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29"/>
            <p:cNvSpPr/>
            <p:nvPr/>
          </p:nvSpPr>
          <p:spPr>
            <a:xfrm>
              <a:off x="8608525" y="15522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29"/>
            <p:cNvSpPr/>
            <p:nvPr/>
          </p:nvSpPr>
          <p:spPr>
            <a:xfrm>
              <a:off x="516575" y="26578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6" name="Google Shape;226;p29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uckiest Guy"/>
              <a:buNone/>
              <a:defRPr sz="3200">
                <a:solidFill>
                  <a:schemeClr val="accen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27" name="Google Shape;227;p29"/>
          <p:cNvSpPr/>
          <p:nvPr/>
        </p:nvSpPr>
        <p:spPr>
          <a:xfrm rot="4681262">
            <a:off x="-1223519" y="-1387256"/>
            <a:ext cx="3361976" cy="3853511"/>
          </a:xfrm>
          <a:custGeom>
            <a:rect b="b" l="l" r="r" t="t"/>
            <a:pathLst>
              <a:path extrusionOk="0" h="61615" w="68027">
                <a:moveTo>
                  <a:pt x="10210" y="0"/>
                </a:moveTo>
                <a:lnTo>
                  <a:pt x="10210" y="0"/>
                </a:lnTo>
                <a:cubicBezTo>
                  <a:pt x="10210" y="1"/>
                  <a:pt x="1" y="45591"/>
                  <a:pt x="11771" y="53984"/>
                </a:cubicBezTo>
                <a:cubicBezTo>
                  <a:pt x="18569" y="58829"/>
                  <a:pt x="32437" y="61615"/>
                  <a:pt x="44627" y="61615"/>
                </a:cubicBezTo>
                <a:cubicBezTo>
                  <a:pt x="57223" y="61615"/>
                  <a:pt x="68027" y="58640"/>
                  <a:pt x="67387" y="51890"/>
                </a:cubicBezTo>
                <a:cubicBezTo>
                  <a:pt x="63947" y="15648"/>
                  <a:pt x="30078" y="39475"/>
                  <a:pt x="102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8">
  <p:cSld name="TITLE_ONLY_1_2_3">
    <p:bg>
      <p:bgPr>
        <a:solidFill>
          <a:schemeClr val="lt2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0"/>
          <p:cNvSpPr/>
          <p:nvPr/>
        </p:nvSpPr>
        <p:spPr>
          <a:xfrm flipH="1" rot="3740224">
            <a:off x="7119640" y="-981746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0" name="Google Shape;230;p30"/>
          <p:cNvGrpSpPr/>
          <p:nvPr/>
        </p:nvGrpSpPr>
        <p:grpSpPr>
          <a:xfrm>
            <a:off x="468888" y="1552227"/>
            <a:ext cx="8206224" cy="3230075"/>
            <a:chOff x="516575" y="1552227"/>
            <a:chExt cx="8206224" cy="3230075"/>
          </a:xfrm>
        </p:grpSpPr>
        <p:sp>
          <p:nvSpPr>
            <p:cNvPr id="231" name="Google Shape;231;p30"/>
            <p:cNvSpPr/>
            <p:nvPr/>
          </p:nvSpPr>
          <p:spPr>
            <a:xfrm>
              <a:off x="6919700" y="46908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30"/>
            <p:cNvSpPr/>
            <p:nvPr/>
          </p:nvSpPr>
          <p:spPr>
            <a:xfrm>
              <a:off x="8608525" y="15522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30"/>
            <p:cNvSpPr/>
            <p:nvPr/>
          </p:nvSpPr>
          <p:spPr>
            <a:xfrm>
              <a:off x="516575" y="26578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4" name="Google Shape;234;p30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uckiest Guy"/>
              <a:buNone/>
              <a:defRPr sz="3200">
                <a:solidFill>
                  <a:schemeClr val="accen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ist">
  <p:cSld name="TITLE_ONLY_1_2_2">
    <p:bg>
      <p:bgPr>
        <a:solidFill>
          <a:schemeClr val="lt2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oogle Shape;236;p31"/>
          <p:cNvGrpSpPr/>
          <p:nvPr/>
        </p:nvGrpSpPr>
        <p:grpSpPr>
          <a:xfrm>
            <a:off x="468888" y="1552227"/>
            <a:ext cx="8206224" cy="3230075"/>
            <a:chOff x="516575" y="1552227"/>
            <a:chExt cx="8206224" cy="3230075"/>
          </a:xfrm>
        </p:grpSpPr>
        <p:sp>
          <p:nvSpPr>
            <p:cNvPr id="237" name="Google Shape;237;p31"/>
            <p:cNvSpPr/>
            <p:nvPr/>
          </p:nvSpPr>
          <p:spPr>
            <a:xfrm>
              <a:off x="6919700" y="46908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238" name="Google Shape;238;p31"/>
            <p:cNvSpPr/>
            <p:nvPr/>
          </p:nvSpPr>
          <p:spPr>
            <a:xfrm>
              <a:off x="8608525" y="15522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239" name="Google Shape;239;p31"/>
            <p:cNvSpPr/>
            <p:nvPr/>
          </p:nvSpPr>
          <p:spPr>
            <a:xfrm>
              <a:off x="516575" y="26578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</p:grpSp>
      <p:sp>
        <p:nvSpPr>
          <p:cNvPr id="240" name="Google Shape;240;p31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uckiest Guy"/>
              <a:buNone/>
              <a:defRPr sz="3200">
                <a:solidFill>
                  <a:schemeClr val="accen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41" name="Google Shape;241;p31"/>
          <p:cNvSpPr txBox="1"/>
          <p:nvPr>
            <p:ph idx="1" type="subTitle"/>
          </p:nvPr>
        </p:nvSpPr>
        <p:spPr>
          <a:xfrm>
            <a:off x="2112600" y="1833475"/>
            <a:ext cx="4918800" cy="22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42" name="Google Shape;242;p31"/>
          <p:cNvSpPr/>
          <p:nvPr/>
        </p:nvSpPr>
        <p:spPr>
          <a:xfrm rot="-3740224">
            <a:off x="-2124944" y="-981746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31"/>
          <p:cNvSpPr/>
          <p:nvPr/>
        </p:nvSpPr>
        <p:spPr>
          <a:xfrm rot="7059776">
            <a:off x="7119640" y="2753499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TITLE_ONLY_1_2_1">
    <p:bg>
      <p:bgPr>
        <a:solidFill>
          <a:schemeClr val="lt2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" name="Google Shape;245;p32"/>
          <p:cNvGrpSpPr/>
          <p:nvPr/>
        </p:nvGrpSpPr>
        <p:grpSpPr>
          <a:xfrm>
            <a:off x="468888" y="1552227"/>
            <a:ext cx="8206224" cy="3230075"/>
            <a:chOff x="516575" y="1552227"/>
            <a:chExt cx="8206224" cy="3230075"/>
          </a:xfrm>
        </p:grpSpPr>
        <p:sp>
          <p:nvSpPr>
            <p:cNvPr id="246" name="Google Shape;246;p32"/>
            <p:cNvSpPr/>
            <p:nvPr/>
          </p:nvSpPr>
          <p:spPr>
            <a:xfrm>
              <a:off x="6919700" y="46908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32"/>
            <p:cNvSpPr/>
            <p:nvPr/>
          </p:nvSpPr>
          <p:spPr>
            <a:xfrm>
              <a:off x="8608525" y="15522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32"/>
            <p:cNvSpPr/>
            <p:nvPr/>
          </p:nvSpPr>
          <p:spPr>
            <a:xfrm>
              <a:off x="516575" y="26578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9" name="Google Shape;249;p32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uckiest Guy"/>
              <a:buNone/>
              <a:defRPr sz="3200">
                <a:solidFill>
                  <a:schemeClr val="accen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50" name="Google Shape;250;p32"/>
          <p:cNvSpPr/>
          <p:nvPr/>
        </p:nvSpPr>
        <p:spPr>
          <a:xfrm rot="7059776">
            <a:off x="7119640" y="2822781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2">
    <p:bg>
      <p:bgPr>
        <a:solidFill>
          <a:schemeClr val="dk2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33"/>
          <p:cNvGrpSpPr/>
          <p:nvPr/>
        </p:nvGrpSpPr>
        <p:grpSpPr>
          <a:xfrm flipH="1">
            <a:off x="468888" y="1552227"/>
            <a:ext cx="8206224" cy="3382475"/>
            <a:chOff x="516575" y="1552227"/>
            <a:chExt cx="8206224" cy="3382475"/>
          </a:xfrm>
        </p:grpSpPr>
        <p:sp>
          <p:nvSpPr>
            <p:cNvPr id="253" name="Google Shape;253;p33"/>
            <p:cNvSpPr/>
            <p:nvPr/>
          </p:nvSpPr>
          <p:spPr>
            <a:xfrm>
              <a:off x="5395700" y="48432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33"/>
            <p:cNvSpPr/>
            <p:nvPr/>
          </p:nvSpPr>
          <p:spPr>
            <a:xfrm>
              <a:off x="8608525" y="15522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33"/>
            <p:cNvSpPr/>
            <p:nvPr/>
          </p:nvSpPr>
          <p:spPr>
            <a:xfrm>
              <a:off x="516575" y="26578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6" name="Google Shape;256;p33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Luckiest Guy"/>
              <a:buNone/>
              <a:defRPr sz="32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57" name="Google Shape;257;p33"/>
          <p:cNvSpPr/>
          <p:nvPr/>
        </p:nvSpPr>
        <p:spPr>
          <a:xfrm flipH="1" rot="3740224">
            <a:off x="7121787" y="-981746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TITLE_ONLY_2_2">
    <p:bg>
      <p:bgPr>
        <a:solidFill>
          <a:schemeClr val="dk2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oogle Shape;259;p34"/>
          <p:cNvGrpSpPr/>
          <p:nvPr/>
        </p:nvGrpSpPr>
        <p:grpSpPr>
          <a:xfrm>
            <a:off x="468888" y="1552227"/>
            <a:ext cx="8206224" cy="3382475"/>
            <a:chOff x="516575" y="1552227"/>
            <a:chExt cx="8206224" cy="3382475"/>
          </a:xfrm>
        </p:grpSpPr>
        <p:sp>
          <p:nvSpPr>
            <p:cNvPr id="260" name="Google Shape;260;p34"/>
            <p:cNvSpPr/>
            <p:nvPr/>
          </p:nvSpPr>
          <p:spPr>
            <a:xfrm>
              <a:off x="5395700" y="48432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34"/>
            <p:cNvSpPr/>
            <p:nvPr/>
          </p:nvSpPr>
          <p:spPr>
            <a:xfrm>
              <a:off x="8608525" y="15522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34"/>
            <p:cNvSpPr/>
            <p:nvPr/>
          </p:nvSpPr>
          <p:spPr>
            <a:xfrm>
              <a:off x="516575" y="26578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3" name="Google Shape;263;p34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Luckiest Guy"/>
              <a:buNone/>
              <a:defRPr sz="32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64" name="Google Shape;264;p34"/>
          <p:cNvSpPr/>
          <p:nvPr/>
        </p:nvSpPr>
        <p:spPr>
          <a:xfrm flipH="1" rot="3740224">
            <a:off x="7119640" y="-981746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4"/>
          <p:cNvSpPr/>
          <p:nvPr/>
        </p:nvSpPr>
        <p:spPr>
          <a:xfrm flipH="1" rot="-7059776">
            <a:off x="-2124944" y="2753499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TITLE_ONLY_2_2_1">
    <p:bg>
      <p:bgPr>
        <a:solidFill>
          <a:schemeClr val="dk2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35"/>
          <p:cNvGrpSpPr/>
          <p:nvPr/>
        </p:nvGrpSpPr>
        <p:grpSpPr>
          <a:xfrm>
            <a:off x="468888" y="1665297"/>
            <a:ext cx="8206224" cy="3382475"/>
            <a:chOff x="516575" y="1552227"/>
            <a:chExt cx="8206224" cy="3382475"/>
          </a:xfrm>
        </p:grpSpPr>
        <p:sp>
          <p:nvSpPr>
            <p:cNvPr id="268" name="Google Shape;268;p35"/>
            <p:cNvSpPr/>
            <p:nvPr/>
          </p:nvSpPr>
          <p:spPr>
            <a:xfrm>
              <a:off x="5395700" y="48432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35"/>
            <p:cNvSpPr/>
            <p:nvPr/>
          </p:nvSpPr>
          <p:spPr>
            <a:xfrm>
              <a:off x="8608525" y="15522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35"/>
            <p:cNvSpPr/>
            <p:nvPr/>
          </p:nvSpPr>
          <p:spPr>
            <a:xfrm>
              <a:off x="516575" y="26578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1" name="Google Shape;271;p35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Luckiest Guy"/>
              <a:buNone/>
              <a:defRPr sz="32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72" name="Google Shape;272;p35"/>
          <p:cNvSpPr txBox="1"/>
          <p:nvPr>
            <p:ph idx="2" type="ctrTitle"/>
          </p:nvPr>
        </p:nvSpPr>
        <p:spPr>
          <a:xfrm>
            <a:off x="1740852" y="1510130"/>
            <a:ext cx="1834500" cy="73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273" name="Google Shape;273;p35"/>
          <p:cNvSpPr txBox="1"/>
          <p:nvPr>
            <p:ph idx="1" type="subTitle"/>
          </p:nvPr>
        </p:nvSpPr>
        <p:spPr>
          <a:xfrm>
            <a:off x="1600152" y="2115480"/>
            <a:ext cx="1975200" cy="7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74" name="Google Shape;274;p35"/>
          <p:cNvSpPr txBox="1"/>
          <p:nvPr>
            <p:ph hasCustomPrompt="1" idx="3" type="title"/>
          </p:nvPr>
        </p:nvSpPr>
        <p:spPr>
          <a:xfrm>
            <a:off x="3674088" y="1804490"/>
            <a:ext cx="760500" cy="73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r>
              <a:t>xx%</a:t>
            </a:r>
          </a:p>
        </p:txBody>
      </p:sp>
      <p:sp>
        <p:nvSpPr>
          <p:cNvPr id="275" name="Google Shape;275;p35"/>
          <p:cNvSpPr txBox="1"/>
          <p:nvPr>
            <p:ph idx="4" type="ctrTitle"/>
          </p:nvPr>
        </p:nvSpPr>
        <p:spPr>
          <a:xfrm>
            <a:off x="5568648" y="1510142"/>
            <a:ext cx="1834500" cy="73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276" name="Google Shape;276;p35"/>
          <p:cNvSpPr txBox="1"/>
          <p:nvPr>
            <p:ph idx="5" type="subTitle"/>
          </p:nvPr>
        </p:nvSpPr>
        <p:spPr>
          <a:xfrm>
            <a:off x="5568648" y="2115480"/>
            <a:ext cx="1975200" cy="7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77" name="Google Shape;277;p35"/>
          <p:cNvSpPr txBox="1"/>
          <p:nvPr>
            <p:ph hasCustomPrompt="1" idx="6" type="title"/>
          </p:nvPr>
        </p:nvSpPr>
        <p:spPr>
          <a:xfrm>
            <a:off x="4712958" y="1804465"/>
            <a:ext cx="760500" cy="73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r>
              <a:t>xx%</a:t>
            </a:r>
          </a:p>
        </p:txBody>
      </p:sp>
      <p:sp>
        <p:nvSpPr>
          <p:cNvPr id="278" name="Google Shape;278;p35"/>
          <p:cNvSpPr txBox="1"/>
          <p:nvPr>
            <p:ph idx="7" type="ctrTitle"/>
          </p:nvPr>
        </p:nvSpPr>
        <p:spPr>
          <a:xfrm>
            <a:off x="1740852" y="3135582"/>
            <a:ext cx="1834500" cy="73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279" name="Google Shape;279;p35"/>
          <p:cNvSpPr txBox="1"/>
          <p:nvPr>
            <p:ph idx="8" type="subTitle"/>
          </p:nvPr>
        </p:nvSpPr>
        <p:spPr>
          <a:xfrm>
            <a:off x="1600152" y="3739401"/>
            <a:ext cx="1975200" cy="7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80" name="Google Shape;280;p35"/>
          <p:cNvSpPr txBox="1"/>
          <p:nvPr>
            <p:ph hasCustomPrompt="1" idx="9" type="title"/>
          </p:nvPr>
        </p:nvSpPr>
        <p:spPr>
          <a:xfrm>
            <a:off x="3674088" y="3429617"/>
            <a:ext cx="760500" cy="73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r>
              <a:t>xx%</a:t>
            </a:r>
          </a:p>
        </p:txBody>
      </p:sp>
      <p:sp>
        <p:nvSpPr>
          <p:cNvPr id="281" name="Google Shape;281;p35"/>
          <p:cNvSpPr txBox="1"/>
          <p:nvPr>
            <p:ph idx="13" type="ctrTitle"/>
          </p:nvPr>
        </p:nvSpPr>
        <p:spPr>
          <a:xfrm>
            <a:off x="5568648" y="3135582"/>
            <a:ext cx="1834500" cy="73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Luckiest Guy"/>
              <a:buNone/>
              <a:defRPr sz="23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282" name="Google Shape;282;p35"/>
          <p:cNvSpPr txBox="1"/>
          <p:nvPr>
            <p:ph idx="14" type="subTitle"/>
          </p:nvPr>
        </p:nvSpPr>
        <p:spPr>
          <a:xfrm>
            <a:off x="5568648" y="3739401"/>
            <a:ext cx="1975200" cy="7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83" name="Google Shape;283;p35"/>
          <p:cNvSpPr txBox="1"/>
          <p:nvPr>
            <p:ph hasCustomPrompt="1" idx="15" type="title"/>
          </p:nvPr>
        </p:nvSpPr>
        <p:spPr>
          <a:xfrm>
            <a:off x="4712958" y="3429617"/>
            <a:ext cx="760500" cy="73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Luckiest Guy"/>
              <a:buNone/>
              <a:defRPr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r>
              <a:t>xx%</a:t>
            </a:r>
          </a:p>
        </p:txBody>
      </p:sp>
      <p:sp>
        <p:nvSpPr>
          <p:cNvPr id="284" name="Google Shape;284;p35"/>
          <p:cNvSpPr/>
          <p:nvPr/>
        </p:nvSpPr>
        <p:spPr>
          <a:xfrm flipH="1" rot="-7059776">
            <a:off x="-3066776" y="2822781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TITLE_ONLY_2_1">
    <p:bg>
      <p:bgPr>
        <a:solidFill>
          <a:schemeClr val="dk2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6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Luckiest Guy"/>
              <a:buNone/>
              <a:defRPr sz="32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87" name="Google Shape;287;p36"/>
          <p:cNvSpPr/>
          <p:nvPr/>
        </p:nvSpPr>
        <p:spPr>
          <a:xfrm rot="4681262">
            <a:off x="-1223788" y="-1384974"/>
            <a:ext cx="3361976" cy="3853511"/>
          </a:xfrm>
          <a:custGeom>
            <a:rect b="b" l="l" r="r" t="t"/>
            <a:pathLst>
              <a:path extrusionOk="0" h="61615" w="68027">
                <a:moveTo>
                  <a:pt x="10210" y="0"/>
                </a:moveTo>
                <a:lnTo>
                  <a:pt x="10210" y="0"/>
                </a:lnTo>
                <a:cubicBezTo>
                  <a:pt x="10210" y="1"/>
                  <a:pt x="1" y="45591"/>
                  <a:pt x="11771" y="53984"/>
                </a:cubicBezTo>
                <a:cubicBezTo>
                  <a:pt x="18569" y="58829"/>
                  <a:pt x="32437" y="61615"/>
                  <a:pt x="44627" y="61615"/>
                </a:cubicBezTo>
                <a:cubicBezTo>
                  <a:pt x="57223" y="61615"/>
                  <a:pt x="68027" y="58640"/>
                  <a:pt x="67387" y="51890"/>
                </a:cubicBezTo>
                <a:cubicBezTo>
                  <a:pt x="63947" y="15648"/>
                  <a:pt x="30078" y="39475"/>
                  <a:pt x="102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8" name="Google Shape;288;p36"/>
          <p:cNvGrpSpPr/>
          <p:nvPr/>
        </p:nvGrpSpPr>
        <p:grpSpPr>
          <a:xfrm>
            <a:off x="468888" y="1095027"/>
            <a:ext cx="8206224" cy="3839675"/>
            <a:chOff x="516575" y="1095027"/>
            <a:chExt cx="8206224" cy="3839675"/>
          </a:xfrm>
        </p:grpSpPr>
        <p:sp>
          <p:nvSpPr>
            <p:cNvPr id="289" name="Google Shape;289;p36"/>
            <p:cNvSpPr/>
            <p:nvPr/>
          </p:nvSpPr>
          <p:spPr>
            <a:xfrm>
              <a:off x="5395700" y="48432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36"/>
            <p:cNvSpPr/>
            <p:nvPr/>
          </p:nvSpPr>
          <p:spPr>
            <a:xfrm>
              <a:off x="8608525" y="10950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36"/>
            <p:cNvSpPr/>
            <p:nvPr/>
          </p:nvSpPr>
          <p:spPr>
            <a:xfrm>
              <a:off x="516575" y="37246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numbers">
  <p:cSld name="TITLE_ONLY_2_1_1">
    <p:bg>
      <p:bgPr>
        <a:solidFill>
          <a:schemeClr val="lt2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3" name="Google Shape;293;p37"/>
          <p:cNvGrpSpPr/>
          <p:nvPr/>
        </p:nvGrpSpPr>
        <p:grpSpPr>
          <a:xfrm>
            <a:off x="468888" y="1095027"/>
            <a:ext cx="8206224" cy="3839675"/>
            <a:chOff x="516575" y="1095027"/>
            <a:chExt cx="8206224" cy="3839675"/>
          </a:xfrm>
        </p:grpSpPr>
        <p:sp>
          <p:nvSpPr>
            <p:cNvPr id="294" name="Google Shape;294;p37"/>
            <p:cNvSpPr/>
            <p:nvPr/>
          </p:nvSpPr>
          <p:spPr>
            <a:xfrm>
              <a:off x="5395700" y="48432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37"/>
            <p:cNvSpPr/>
            <p:nvPr/>
          </p:nvSpPr>
          <p:spPr>
            <a:xfrm>
              <a:off x="8608525" y="10950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37"/>
            <p:cNvSpPr/>
            <p:nvPr/>
          </p:nvSpPr>
          <p:spPr>
            <a:xfrm>
              <a:off x="516575" y="37246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7" name="Google Shape;297;p37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uckiest Guy"/>
              <a:buNone/>
              <a:defRPr sz="3200">
                <a:solidFill>
                  <a:schemeClr val="accen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98" name="Google Shape;298;p37"/>
          <p:cNvSpPr txBox="1"/>
          <p:nvPr>
            <p:ph hasCustomPrompt="1" idx="2" type="title"/>
          </p:nvPr>
        </p:nvSpPr>
        <p:spPr>
          <a:xfrm>
            <a:off x="2973750" y="1567025"/>
            <a:ext cx="3196500" cy="9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r>
              <a:t>xx%</a:t>
            </a:r>
          </a:p>
        </p:txBody>
      </p:sp>
      <p:sp>
        <p:nvSpPr>
          <p:cNvPr id="299" name="Google Shape;299;p37"/>
          <p:cNvSpPr txBox="1"/>
          <p:nvPr>
            <p:ph idx="1" type="subTitle"/>
          </p:nvPr>
        </p:nvSpPr>
        <p:spPr>
          <a:xfrm>
            <a:off x="3263400" y="2360814"/>
            <a:ext cx="26172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0" name="Google Shape;300;p37"/>
          <p:cNvSpPr txBox="1"/>
          <p:nvPr>
            <p:ph hasCustomPrompt="1" idx="3" type="title"/>
          </p:nvPr>
        </p:nvSpPr>
        <p:spPr>
          <a:xfrm>
            <a:off x="1009688" y="2963800"/>
            <a:ext cx="3196500" cy="9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r>
              <a:t>xx%</a:t>
            </a:r>
          </a:p>
        </p:txBody>
      </p:sp>
      <p:sp>
        <p:nvSpPr>
          <p:cNvPr id="301" name="Google Shape;301;p37"/>
          <p:cNvSpPr txBox="1"/>
          <p:nvPr>
            <p:ph idx="4" type="subTitle"/>
          </p:nvPr>
        </p:nvSpPr>
        <p:spPr>
          <a:xfrm>
            <a:off x="1300388" y="3757589"/>
            <a:ext cx="26151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2" name="Google Shape;302;p37"/>
          <p:cNvSpPr txBox="1"/>
          <p:nvPr>
            <p:ph hasCustomPrompt="1" idx="5" type="title"/>
          </p:nvPr>
        </p:nvSpPr>
        <p:spPr>
          <a:xfrm>
            <a:off x="4937813" y="2963800"/>
            <a:ext cx="3196500" cy="9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uckiest Guy"/>
              <a:buNone/>
              <a:defRPr sz="42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r>
              <a:t>xx%</a:t>
            </a:r>
          </a:p>
        </p:txBody>
      </p:sp>
      <p:sp>
        <p:nvSpPr>
          <p:cNvPr id="303" name="Google Shape;303;p37"/>
          <p:cNvSpPr txBox="1"/>
          <p:nvPr>
            <p:ph idx="6" type="subTitle"/>
          </p:nvPr>
        </p:nvSpPr>
        <p:spPr>
          <a:xfrm>
            <a:off x="5228513" y="3757589"/>
            <a:ext cx="26151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4" name="Google Shape;304;p37"/>
          <p:cNvSpPr/>
          <p:nvPr/>
        </p:nvSpPr>
        <p:spPr>
          <a:xfrm rot="7059776">
            <a:off x="6175412" y="2753499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7"/>
          <p:cNvSpPr/>
          <p:nvPr/>
        </p:nvSpPr>
        <p:spPr>
          <a:xfrm rot="4681262">
            <a:off x="-1223788" y="-1384974"/>
            <a:ext cx="3361976" cy="3853511"/>
          </a:xfrm>
          <a:custGeom>
            <a:rect b="b" l="l" r="r" t="t"/>
            <a:pathLst>
              <a:path extrusionOk="0" h="61615" w="68027">
                <a:moveTo>
                  <a:pt x="10210" y="0"/>
                </a:moveTo>
                <a:lnTo>
                  <a:pt x="10210" y="0"/>
                </a:lnTo>
                <a:cubicBezTo>
                  <a:pt x="10210" y="1"/>
                  <a:pt x="1" y="45591"/>
                  <a:pt x="11771" y="53984"/>
                </a:cubicBezTo>
                <a:cubicBezTo>
                  <a:pt x="18569" y="58829"/>
                  <a:pt x="32437" y="61615"/>
                  <a:pt x="44627" y="61615"/>
                </a:cubicBezTo>
                <a:cubicBezTo>
                  <a:pt x="57223" y="61615"/>
                  <a:pt x="68027" y="58640"/>
                  <a:pt x="67387" y="51890"/>
                </a:cubicBezTo>
                <a:cubicBezTo>
                  <a:pt x="63947" y="15648"/>
                  <a:pt x="30078" y="39475"/>
                  <a:pt x="102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TITLE_AND_BODY_1_1_1_1">
    <p:bg>
      <p:bgPr>
        <a:solidFill>
          <a:schemeClr val="lt2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8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uckiest Guy"/>
              <a:buNone/>
              <a:defRPr sz="3200">
                <a:solidFill>
                  <a:schemeClr val="accent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08" name="Google Shape;308;p38"/>
          <p:cNvSpPr txBox="1"/>
          <p:nvPr>
            <p:ph idx="2" type="ctrTitle"/>
          </p:nvPr>
        </p:nvSpPr>
        <p:spPr>
          <a:xfrm>
            <a:off x="724325" y="2782526"/>
            <a:ext cx="1574400" cy="48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309" name="Google Shape;309;p38"/>
          <p:cNvSpPr txBox="1"/>
          <p:nvPr>
            <p:ph idx="1" type="subTitle"/>
          </p:nvPr>
        </p:nvSpPr>
        <p:spPr>
          <a:xfrm>
            <a:off x="663983" y="3141950"/>
            <a:ext cx="1695000" cy="7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310" name="Google Shape;310;p38"/>
          <p:cNvSpPr txBox="1"/>
          <p:nvPr>
            <p:ph idx="3" type="ctrTitle"/>
          </p:nvPr>
        </p:nvSpPr>
        <p:spPr>
          <a:xfrm>
            <a:off x="2764667" y="2782535"/>
            <a:ext cx="1574400" cy="48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311" name="Google Shape;311;p38"/>
          <p:cNvSpPr txBox="1"/>
          <p:nvPr>
            <p:ph idx="4" type="subTitle"/>
          </p:nvPr>
        </p:nvSpPr>
        <p:spPr>
          <a:xfrm>
            <a:off x="2704328" y="3141950"/>
            <a:ext cx="1695000" cy="7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312" name="Google Shape;312;p38"/>
          <p:cNvSpPr txBox="1"/>
          <p:nvPr>
            <p:ph idx="5" type="ctrTitle"/>
          </p:nvPr>
        </p:nvSpPr>
        <p:spPr>
          <a:xfrm>
            <a:off x="4805009" y="2782535"/>
            <a:ext cx="1574400" cy="48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313" name="Google Shape;313;p38"/>
          <p:cNvSpPr txBox="1"/>
          <p:nvPr>
            <p:ph idx="6" type="subTitle"/>
          </p:nvPr>
        </p:nvSpPr>
        <p:spPr>
          <a:xfrm>
            <a:off x="4744672" y="3141950"/>
            <a:ext cx="1695000" cy="7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grpSp>
        <p:nvGrpSpPr>
          <p:cNvPr id="314" name="Google Shape;314;p38"/>
          <p:cNvGrpSpPr/>
          <p:nvPr/>
        </p:nvGrpSpPr>
        <p:grpSpPr>
          <a:xfrm>
            <a:off x="538410" y="1575551"/>
            <a:ext cx="7990981" cy="3130551"/>
            <a:chOff x="416863" y="1575551"/>
            <a:chExt cx="7990981" cy="3130551"/>
          </a:xfrm>
        </p:grpSpPr>
        <p:sp>
          <p:nvSpPr>
            <p:cNvPr id="315" name="Google Shape;315;p38"/>
            <p:cNvSpPr/>
            <p:nvPr/>
          </p:nvSpPr>
          <p:spPr>
            <a:xfrm>
              <a:off x="6919700" y="46146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38"/>
            <p:cNvSpPr/>
            <p:nvPr/>
          </p:nvSpPr>
          <p:spPr>
            <a:xfrm>
              <a:off x="8293569" y="1575551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38"/>
            <p:cNvSpPr/>
            <p:nvPr/>
          </p:nvSpPr>
          <p:spPr>
            <a:xfrm>
              <a:off x="416863" y="2848126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8" name="Google Shape;318;p38"/>
          <p:cNvSpPr txBox="1"/>
          <p:nvPr>
            <p:ph idx="7" type="ctrTitle"/>
          </p:nvPr>
        </p:nvSpPr>
        <p:spPr>
          <a:xfrm>
            <a:off x="6845350" y="2782535"/>
            <a:ext cx="1574400" cy="48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Luckiest Guy"/>
              <a:buNone/>
              <a:defRPr sz="2300">
                <a:solidFill>
                  <a:schemeClr val="dk2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319" name="Google Shape;319;p38"/>
          <p:cNvSpPr txBox="1"/>
          <p:nvPr>
            <p:ph idx="8" type="subTitle"/>
          </p:nvPr>
        </p:nvSpPr>
        <p:spPr>
          <a:xfrm>
            <a:off x="6785017" y="3141950"/>
            <a:ext cx="1695000" cy="7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320" name="Google Shape;320;p38"/>
          <p:cNvSpPr/>
          <p:nvPr/>
        </p:nvSpPr>
        <p:spPr>
          <a:xfrm flipH="1" rot="-7059776">
            <a:off x="-3066776" y="2822781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TITLE_ONLY_1_1_1">
    <p:bg>
      <p:bgPr>
        <a:solidFill>
          <a:schemeClr val="dk2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Google Shape;322;p39"/>
          <p:cNvGrpSpPr/>
          <p:nvPr/>
        </p:nvGrpSpPr>
        <p:grpSpPr>
          <a:xfrm>
            <a:off x="468888" y="1399827"/>
            <a:ext cx="8206224" cy="3306275"/>
            <a:chOff x="516575" y="1552227"/>
            <a:chExt cx="8206224" cy="3306275"/>
          </a:xfrm>
        </p:grpSpPr>
        <p:sp>
          <p:nvSpPr>
            <p:cNvPr id="323" name="Google Shape;323;p39"/>
            <p:cNvSpPr/>
            <p:nvPr/>
          </p:nvSpPr>
          <p:spPr>
            <a:xfrm>
              <a:off x="5700500" y="47670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39"/>
            <p:cNvSpPr/>
            <p:nvPr/>
          </p:nvSpPr>
          <p:spPr>
            <a:xfrm>
              <a:off x="8608525" y="1552227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39"/>
            <p:cNvSpPr/>
            <p:nvPr/>
          </p:nvSpPr>
          <p:spPr>
            <a:xfrm>
              <a:off x="516575" y="2657852"/>
              <a:ext cx="114274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6" name="Google Shape;326;p39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Font typeface="Luckiest Guy"/>
              <a:buNone/>
              <a:defRPr sz="3200"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27" name="Google Shape;327;p39"/>
          <p:cNvSpPr txBox="1"/>
          <p:nvPr>
            <p:ph idx="2" type="title"/>
          </p:nvPr>
        </p:nvSpPr>
        <p:spPr>
          <a:xfrm>
            <a:off x="921100" y="3517575"/>
            <a:ext cx="2257800" cy="48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328" name="Google Shape;328;p39"/>
          <p:cNvSpPr txBox="1"/>
          <p:nvPr>
            <p:ph idx="1" type="subTitle"/>
          </p:nvPr>
        </p:nvSpPr>
        <p:spPr>
          <a:xfrm>
            <a:off x="921100" y="3905800"/>
            <a:ext cx="2257800" cy="72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29" name="Google Shape;329;p39"/>
          <p:cNvSpPr txBox="1"/>
          <p:nvPr>
            <p:ph idx="3" type="title"/>
          </p:nvPr>
        </p:nvSpPr>
        <p:spPr>
          <a:xfrm>
            <a:off x="3443100" y="3517575"/>
            <a:ext cx="2257800" cy="48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330" name="Google Shape;330;p39"/>
          <p:cNvSpPr txBox="1"/>
          <p:nvPr>
            <p:ph idx="4" type="subTitle"/>
          </p:nvPr>
        </p:nvSpPr>
        <p:spPr>
          <a:xfrm>
            <a:off x="3443100" y="3905800"/>
            <a:ext cx="2257800" cy="72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31" name="Google Shape;331;p39"/>
          <p:cNvSpPr txBox="1"/>
          <p:nvPr>
            <p:ph idx="5" type="title"/>
          </p:nvPr>
        </p:nvSpPr>
        <p:spPr>
          <a:xfrm>
            <a:off x="5965100" y="3517575"/>
            <a:ext cx="2257800" cy="48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332" name="Google Shape;332;p39"/>
          <p:cNvSpPr txBox="1"/>
          <p:nvPr>
            <p:ph idx="6" type="subTitle"/>
          </p:nvPr>
        </p:nvSpPr>
        <p:spPr>
          <a:xfrm>
            <a:off x="5965100" y="3905800"/>
            <a:ext cx="2257800" cy="72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33" name="Google Shape;333;p39"/>
          <p:cNvSpPr txBox="1"/>
          <p:nvPr>
            <p:ph idx="7" type="title"/>
          </p:nvPr>
        </p:nvSpPr>
        <p:spPr>
          <a:xfrm>
            <a:off x="921100" y="1997663"/>
            <a:ext cx="2257800" cy="48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334" name="Google Shape;334;p39"/>
          <p:cNvSpPr txBox="1"/>
          <p:nvPr>
            <p:ph idx="8" type="subTitle"/>
          </p:nvPr>
        </p:nvSpPr>
        <p:spPr>
          <a:xfrm>
            <a:off x="921100" y="2385888"/>
            <a:ext cx="2257800" cy="72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35" name="Google Shape;335;p39"/>
          <p:cNvSpPr txBox="1"/>
          <p:nvPr>
            <p:ph idx="9" type="title"/>
          </p:nvPr>
        </p:nvSpPr>
        <p:spPr>
          <a:xfrm>
            <a:off x="3443100" y="1997663"/>
            <a:ext cx="2257800" cy="48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336" name="Google Shape;336;p39"/>
          <p:cNvSpPr txBox="1"/>
          <p:nvPr>
            <p:ph idx="13" type="subTitle"/>
          </p:nvPr>
        </p:nvSpPr>
        <p:spPr>
          <a:xfrm>
            <a:off x="3443100" y="2385888"/>
            <a:ext cx="2257800" cy="72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37" name="Google Shape;337;p39"/>
          <p:cNvSpPr txBox="1"/>
          <p:nvPr>
            <p:ph idx="14" type="title"/>
          </p:nvPr>
        </p:nvSpPr>
        <p:spPr>
          <a:xfrm>
            <a:off x="5965100" y="1997663"/>
            <a:ext cx="2257800" cy="48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338" name="Google Shape;338;p39"/>
          <p:cNvSpPr txBox="1"/>
          <p:nvPr>
            <p:ph idx="15" type="subTitle"/>
          </p:nvPr>
        </p:nvSpPr>
        <p:spPr>
          <a:xfrm>
            <a:off x="5965100" y="2385888"/>
            <a:ext cx="2257800" cy="72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39" name="Google Shape;339;p39"/>
          <p:cNvSpPr/>
          <p:nvPr/>
        </p:nvSpPr>
        <p:spPr>
          <a:xfrm rot="4681262">
            <a:off x="-1223519" y="-1387256"/>
            <a:ext cx="3361976" cy="3853511"/>
          </a:xfrm>
          <a:custGeom>
            <a:rect b="b" l="l" r="r" t="t"/>
            <a:pathLst>
              <a:path extrusionOk="0" h="61615" w="68027">
                <a:moveTo>
                  <a:pt x="10210" y="0"/>
                </a:moveTo>
                <a:lnTo>
                  <a:pt x="10210" y="0"/>
                </a:lnTo>
                <a:cubicBezTo>
                  <a:pt x="10210" y="1"/>
                  <a:pt x="1" y="45591"/>
                  <a:pt x="11771" y="53984"/>
                </a:cubicBezTo>
                <a:cubicBezTo>
                  <a:pt x="18569" y="58829"/>
                  <a:pt x="32437" y="61615"/>
                  <a:pt x="44627" y="61615"/>
                </a:cubicBezTo>
                <a:cubicBezTo>
                  <a:pt x="57223" y="61615"/>
                  <a:pt x="68027" y="58640"/>
                  <a:pt x="67387" y="51890"/>
                </a:cubicBezTo>
                <a:cubicBezTo>
                  <a:pt x="63947" y="15648"/>
                  <a:pt x="30078" y="39475"/>
                  <a:pt x="102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">
  <p:cSld name="Custom"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Luckiest Guy"/>
              <a:buNone/>
              <a:defRPr sz="3200">
                <a:solidFill>
                  <a:schemeClr val="lt2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●"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302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○"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■"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302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●"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302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○"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302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■"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302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●"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302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○"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302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Open Sans"/>
              <a:buChar char="■"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jpg"/><Relationship Id="rId4" Type="http://schemas.openxmlformats.org/officeDocument/2006/relationships/image" Target="../media/image13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5.jpg"/><Relationship Id="rId4" Type="http://schemas.openxmlformats.org/officeDocument/2006/relationships/image" Target="../media/image16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jpg"/><Relationship Id="rId4" Type="http://schemas.openxmlformats.org/officeDocument/2006/relationships/image" Target="../media/image1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0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freehunter.hk/news/%E3%80%90%E6%AD%8C%E6%89%8B%E8%A1%A8%E6%BC%94%E3%80%912020%E5%B9%B4%E6%9C%80%E6%96%B0%E6%AD%8C%E6%89%8B%E8%A1%A8%E6%BC%94%E5%83%B9%E9%8C%A2%E6%8C%87%E5%8D%97/" TargetMode="External"/><Relationship Id="rId4" Type="http://schemas.openxmlformats.org/officeDocument/2006/relationships/hyperlink" Target="https://www.lcsd.gov.hk/tc/ktt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1"/>
          <p:cNvSpPr/>
          <p:nvPr/>
        </p:nvSpPr>
        <p:spPr>
          <a:xfrm>
            <a:off x="3767424" y="-227825"/>
            <a:ext cx="5376435" cy="5457490"/>
          </a:xfrm>
          <a:custGeom>
            <a:rect b="b" l="l" r="r" t="t"/>
            <a:pathLst>
              <a:path extrusionOk="0" h="209380" w="237685">
                <a:moveTo>
                  <a:pt x="0" y="0"/>
                </a:moveTo>
                <a:cubicBezTo>
                  <a:pt x="3583" y="3939"/>
                  <a:pt x="6871" y="8112"/>
                  <a:pt x="9880" y="12501"/>
                </a:cubicBezTo>
                <a:cubicBezTo>
                  <a:pt x="22908" y="31640"/>
                  <a:pt x="29282" y="57354"/>
                  <a:pt x="48731" y="71267"/>
                </a:cubicBezTo>
                <a:cubicBezTo>
                  <a:pt x="58347" y="78153"/>
                  <a:pt x="69731" y="82092"/>
                  <a:pt x="79409" y="88870"/>
                </a:cubicBezTo>
                <a:cubicBezTo>
                  <a:pt x="86900" y="94112"/>
                  <a:pt x="93259" y="100781"/>
                  <a:pt x="98129" y="108505"/>
                </a:cubicBezTo>
                <a:cubicBezTo>
                  <a:pt x="114368" y="134251"/>
                  <a:pt x="107326" y="161641"/>
                  <a:pt x="90033" y="184657"/>
                </a:cubicBezTo>
                <a:cubicBezTo>
                  <a:pt x="84233" y="192520"/>
                  <a:pt x="81255" y="200834"/>
                  <a:pt x="79549" y="209379"/>
                </a:cubicBezTo>
                <a:lnTo>
                  <a:pt x="237684" y="209379"/>
                </a:lnTo>
                <a:lnTo>
                  <a:pt x="23768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grpSp>
        <p:nvGrpSpPr>
          <p:cNvPr id="346" name="Google Shape;346;p41"/>
          <p:cNvGrpSpPr/>
          <p:nvPr/>
        </p:nvGrpSpPr>
        <p:grpSpPr>
          <a:xfrm rot="-135569">
            <a:off x="3108916" y="719026"/>
            <a:ext cx="5793109" cy="2691586"/>
            <a:chOff x="3578703" y="1534129"/>
            <a:chExt cx="5250436" cy="2180910"/>
          </a:xfrm>
        </p:grpSpPr>
        <p:sp>
          <p:nvSpPr>
            <p:cNvPr id="347" name="Google Shape;347;p41"/>
            <p:cNvSpPr/>
            <p:nvPr/>
          </p:nvSpPr>
          <p:spPr>
            <a:xfrm>
              <a:off x="3886037" y="1534129"/>
              <a:ext cx="4943101" cy="2180910"/>
            </a:xfrm>
            <a:custGeom>
              <a:rect b="b" l="l" r="r" t="t"/>
              <a:pathLst>
                <a:path extrusionOk="0" h="209200" w="288564">
                  <a:moveTo>
                    <a:pt x="127187" y="1"/>
                  </a:moveTo>
                  <a:cubicBezTo>
                    <a:pt x="97275" y="1"/>
                    <a:pt x="67399" y="1831"/>
                    <a:pt x="38075" y="6398"/>
                  </a:cubicBezTo>
                  <a:cubicBezTo>
                    <a:pt x="385" y="12476"/>
                    <a:pt x="3878" y="87787"/>
                    <a:pt x="1992" y="117513"/>
                  </a:cubicBezTo>
                  <a:cubicBezTo>
                    <a:pt x="245" y="144724"/>
                    <a:pt x="1" y="185139"/>
                    <a:pt x="27805" y="200160"/>
                  </a:cubicBezTo>
                  <a:cubicBezTo>
                    <a:pt x="37653" y="205480"/>
                    <a:pt x="50299" y="206547"/>
                    <a:pt x="62928" y="206547"/>
                  </a:cubicBezTo>
                  <a:cubicBezTo>
                    <a:pt x="71379" y="206547"/>
                    <a:pt x="79822" y="206069"/>
                    <a:pt x="87414" y="206069"/>
                  </a:cubicBezTo>
                  <a:cubicBezTo>
                    <a:pt x="88438" y="206069"/>
                    <a:pt x="89446" y="206078"/>
                    <a:pt x="90436" y="206098"/>
                  </a:cubicBezTo>
                  <a:cubicBezTo>
                    <a:pt x="123324" y="206730"/>
                    <a:pt x="156212" y="208628"/>
                    <a:pt x="189130" y="208628"/>
                  </a:cubicBezTo>
                  <a:cubicBezTo>
                    <a:pt x="190790" y="208628"/>
                    <a:pt x="192450" y="208623"/>
                    <a:pt x="194111" y="208613"/>
                  </a:cubicBezTo>
                  <a:cubicBezTo>
                    <a:pt x="194294" y="208612"/>
                    <a:pt x="194478" y="208612"/>
                    <a:pt x="194662" y="208612"/>
                  </a:cubicBezTo>
                  <a:cubicBezTo>
                    <a:pt x="202140" y="208612"/>
                    <a:pt x="210294" y="209200"/>
                    <a:pt x="218431" y="209200"/>
                  </a:cubicBezTo>
                  <a:cubicBezTo>
                    <a:pt x="229260" y="209200"/>
                    <a:pt x="240059" y="208158"/>
                    <a:pt x="249196" y="203303"/>
                  </a:cubicBezTo>
                  <a:cubicBezTo>
                    <a:pt x="272495" y="190903"/>
                    <a:pt x="271098" y="161701"/>
                    <a:pt x="273089" y="138821"/>
                  </a:cubicBezTo>
                  <a:cubicBezTo>
                    <a:pt x="275744" y="107872"/>
                    <a:pt x="288563" y="51180"/>
                    <a:pt x="269002" y="24248"/>
                  </a:cubicBezTo>
                  <a:cubicBezTo>
                    <a:pt x="258313" y="9402"/>
                    <a:pt x="235119" y="8739"/>
                    <a:pt x="218702" y="6643"/>
                  </a:cubicBezTo>
                  <a:cubicBezTo>
                    <a:pt x="197709" y="3534"/>
                    <a:pt x="176017" y="984"/>
                    <a:pt x="154814" y="495"/>
                  </a:cubicBezTo>
                  <a:cubicBezTo>
                    <a:pt x="145611" y="174"/>
                    <a:pt x="136397" y="1"/>
                    <a:pt x="1271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41"/>
            <p:cNvSpPr/>
            <p:nvPr/>
          </p:nvSpPr>
          <p:spPr>
            <a:xfrm rot="7986999">
              <a:off x="3731852" y="2472314"/>
              <a:ext cx="1158254" cy="832958"/>
            </a:xfrm>
            <a:custGeom>
              <a:rect b="b" l="l" r="r" t="t"/>
              <a:pathLst>
                <a:path extrusionOk="0" h="9808" w="17752">
                  <a:moveTo>
                    <a:pt x="4612" y="0"/>
                  </a:moveTo>
                  <a:lnTo>
                    <a:pt x="1" y="2843"/>
                  </a:lnTo>
                  <a:cubicBezTo>
                    <a:pt x="3150" y="7211"/>
                    <a:pt x="8531" y="9807"/>
                    <a:pt x="13897" y="9807"/>
                  </a:cubicBezTo>
                  <a:cubicBezTo>
                    <a:pt x="15194" y="9807"/>
                    <a:pt x="16489" y="9656"/>
                    <a:pt x="17751" y="9341"/>
                  </a:cubicBezTo>
                  <a:lnTo>
                    <a:pt x="17751" y="9341"/>
                  </a:lnTo>
                  <a:cubicBezTo>
                    <a:pt x="17730" y="9341"/>
                    <a:pt x="17708" y="9341"/>
                    <a:pt x="17686" y="9341"/>
                  </a:cubicBezTo>
                  <a:cubicBezTo>
                    <a:pt x="14974" y="9341"/>
                    <a:pt x="11125" y="8356"/>
                    <a:pt x="8992" y="6705"/>
                  </a:cubicBezTo>
                  <a:cubicBezTo>
                    <a:pt x="6833" y="5017"/>
                    <a:pt x="5296" y="2660"/>
                    <a:pt x="46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9" name="Google Shape;349;p41"/>
          <p:cNvSpPr txBox="1"/>
          <p:nvPr>
            <p:ph type="ctrTitle"/>
          </p:nvPr>
        </p:nvSpPr>
        <p:spPr>
          <a:xfrm>
            <a:off x="3502098" y="1273326"/>
            <a:ext cx="5193900" cy="175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 SiNg fest </a:t>
            </a:r>
            <a:r>
              <a:rPr lang="en" sz="5800">
                <a:solidFill>
                  <a:srgbClr val="F8624A"/>
                </a:solidFill>
              </a:rPr>
              <a:t>FUNDRAISING</a:t>
            </a:r>
            <a:endParaRPr sz="5800">
              <a:solidFill>
                <a:srgbClr val="F8624A"/>
              </a:solidFill>
            </a:endParaRPr>
          </a:p>
        </p:txBody>
      </p:sp>
      <p:sp>
        <p:nvSpPr>
          <p:cNvPr id="350" name="Google Shape;350;p41"/>
          <p:cNvSpPr/>
          <p:nvPr/>
        </p:nvSpPr>
        <p:spPr>
          <a:xfrm rot="4681262">
            <a:off x="-1223519" y="-1387256"/>
            <a:ext cx="3361976" cy="3853511"/>
          </a:xfrm>
          <a:custGeom>
            <a:rect b="b" l="l" r="r" t="t"/>
            <a:pathLst>
              <a:path extrusionOk="0" h="61615" w="68027">
                <a:moveTo>
                  <a:pt x="10210" y="0"/>
                </a:moveTo>
                <a:lnTo>
                  <a:pt x="10210" y="0"/>
                </a:lnTo>
                <a:cubicBezTo>
                  <a:pt x="10210" y="1"/>
                  <a:pt x="1" y="45591"/>
                  <a:pt x="11771" y="53984"/>
                </a:cubicBezTo>
                <a:cubicBezTo>
                  <a:pt x="18569" y="58829"/>
                  <a:pt x="32437" y="61615"/>
                  <a:pt x="44627" y="61615"/>
                </a:cubicBezTo>
                <a:cubicBezTo>
                  <a:pt x="57223" y="61615"/>
                  <a:pt x="68027" y="58640"/>
                  <a:pt x="67387" y="51890"/>
                </a:cubicBezTo>
                <a:cubicBezTo>
                  <a:pt x="63947" y="15648"/>
                  <a:pt x="30078" y="39475"/>
                  <a:pt x="102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1" name="Google Shape;351;p41"/>
          <p:cNvGrpSpPr/>
          <p:nvPr/>
        </p:nvGrpSpPr>
        <p:grpSpPr>
          <a:xfrm>
            <a:off x="241143" y="233262"/>
            <a:ext cx="8661714" cy="4571050"/>
            <a:chOff x="141156" y="226501"/>
            <a:chExt cx="8661714" cy="4571050"/>
          </a:xfrm>
        </p:grpSpPr>
        <p:grpSp>
          <p:nvGrpSpPr>
            <p:cNvPr id="352" name="Google Shape;352;p41"/>
            <p:cNvGrpSpPr/>
            <p:nvPr/>
          </p:nvGrpSpPr>
          <p:grpSpPr>
            <a:xfrm>
              <a:off x="141156" y="226501"/>
              <a:ext cx="6593456" cy="4571050"/>
              <a:chOff x="141156" y="226501"/>
              <a:chExt cx="6593456" cy="4571050"/>
            </a:xfrm>
          </p:grpSpPr>
          <p:grpSp>
            <p:nvGrpSpPr>
              <p:cNvPr id="353" name="Google Shape;353;p41"/>
              <p:cNvGrpSpPr/>
              <p:nvPr/>
            </p:nvGrpSpPr>
            <p:grpSpPr>
              <a:xfrm>
                <a:off x="141156" y="2893501"/>
                <a:ext cx="6223314" cy="1904050"/>
                <a:chOff x="316492" y="2893502"/>
                <a:chExt cx="6106677" cy="1904050"/>
              </a:xfrm>
            </p:grpSpPr>
            <p:sp>
              <p:nvSpPr>
                <p:cNvPr id="354" name="Google Shape;354;p41"/>
                <p:cNvSpPr/>
                <p:nvPr/>
              </p:nvSpPr>
              <p:spPr>
                <a:xfrm>
                  <a:off x="316492" y="2893502"/>
                  <a:ext cx="114274" cy="91450"/>
                </a:xfrm>
                <a:custGeom>
                  <a:rect b="b" l="l" r="r" t="t"/>
                  <a:pathLst>
                    <a:path extrusionOk="0" h="1602" w="2002">
                      <a:moveTo>
                        <a:pt x="1001" y="0"/>
                      </a:moveTo>
                      <a:cubicBezTo>
                        <a:pt x="0" y="0"/>
                        <a:pt x="0" y="1602"/>
                        <a:pt x="1001" y="1602"/>
                      </a:cubicBezTo>
                      <a:cubicBezTo>
                        <a:pt x="2002" y="1602"/>
                        <a:pt x="2002" y="0"/>
                        <a:pt x="100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5" name="Google Shape;355;p41"/>
                <p:cNvSpPr/>
                <p:nvPr/>
              </p:nvSpPr>
              <p:spPr>
                <a:xfrm>
                  <a:off x="6308894" y="3973827"/>
                  <a:ext cx="114274" cy="91450"/>
                </a:xfrm>
                <a:custGeom>
                  <a:rect b="b" l="l" r="r" t="t"/>
                  <a:pathLst>
                    <a:path extrusionOk="0" h="1602" w="2002">
                      <a:moveTo>
                        <a:pt x="1001" y="0"/>
                      </a:moveTo>
                      <a:cubicBezTo>
                        <a:pt x="0" y="0"/>
                        <a:pt x="0" y="1602"/>
                        <a:pt x="1001" y="1602"/>
                      </a:cubicBezTo>
                      <a:cubicBezTo>
                        <a:pt x="2002" y="1602"/>
                        <a:pt x="2002" y="0"/>
                        <a:pt x="100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6" name="Google Shape;356;p41"/>
                <p:cNvSpPr/>
                <p:nvPr/>
              </p:nvSpPr>
              <p:spPr>
                <a:xfrm>
                  <a:off x="3329745" y="4706102"/>
                  <a:ext cx="114274" cy="91450"/>
                </a:xfrm>
                <a:custGeom>
                  <a:rect b="b" l="l" r="r" t="t"/>
                  <a:pathLst>
                    <a:path extrusionOk="0" h="1602" w="2002">
                      <a:moveTo>
                        <a:pt x="1001" y="0"/>
                      </a:moveTo>
                      <a:cubicBezTo>
                        <a:pt x="0" y="0"/>
                        <a:pt x="0" y="1602"/>
                        <a:pt x="1001" y="1602"/>
                      </a:cubicBezTo>
                      <a:cubicBezTo>
                        <a:pt x="2002" y="1602"/>
                        <a:pt x="2002" y="0"/>
                        <a:pt x="100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57" name="Google Shape;357;p41"/>
              <p:cNvSpPr/>
              <p:nvPr/>
            </p:nvSpPr>
            <p:spPr>
              <a:xfrm>
                <a:off x="6618156" y="226501"/>
                <a:ext cx="116456" cy="91450"/>
              </a:xfrm>
              <a:custGeom>
                <a:rect b="b" l="l" r="r" t="t"/>
                <a:pathLst>
                  <a:path extrusionOk="0" h="1602" w="2002">
                    <a:moveTo>
                      <a:pt x="1001" y="0"/>
                    </a:moveTo>
                    <a:cubicBezTo>
                      <a:pt x="0" y="0"/>
                      <a:pt x="0" y="1602"/>
                      <a:pt x="1001" y="1602"/>
                    </a:cubicBezTo>
                    <a:cubicBezTo>
                      <a:pt x="2002" y="1602"/>
                      <a:pt x="2002" y="0"/>
                      <a:pt x="10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58" name="Google Shape;358;p41"/>
            <p:cNvSpPr/>
            <p:nvPr/>
          </p:nvSpPr>
          <p:spPr>
            <a:xfrm>
              <a:off x="8686413" y="1154426"/>
              <a:ext cx="116456" cy="91450"/>
            </a:xfrm>
            <a:custGeom>
              <a:rect b="b" l="l" r="r" t="t"/>
              <a:pathLst>
                <a:path extrusionOk="0" h="1602" w="2002">
                  <a:moveTo>
                    <a:pt x="1001" y="0"/>
                  </a:moveTo>
                  <a:cubicBezTo>
                    <a:pt x="0" y="0"/>
                    <a:pt x="0" y="1602"/>
                    <a:pt x="1001" y="1602"/>
                  </a:cubicBezTo>
                  <a:cubicBezTo>
                    <a:pt x="2002" y="1602"/>
                    <a:pt x="2002" y="0"/>
                    <a:pt x="1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9" name="Google Shape;359;p41"/>
          <p:cNvGrpSpPr/>
          <p:nvPr/>
        </p:nvGrpSpPr>
        <p:grpSpPr>
          <a:xfrm rot="-10006148">
            <a:off x="8345227" y="3237499"/>
            <a:ext cx="475919" cy="586392"/>
            <a:chOff x="4939783" y="1149674"/>
            <a:chExt cx="291870" cy="334202"/>
          </a:xfrm>
        </p:grpSpPr>
        <p:sp>
          <p:nvSpPr>
            <p:cNvPr id="360" name="Google Shape;360;p41"/>
            <p:cNvSpPr/>
            <p:nvPr/>
          </p:nvSpPr>
          <p:spPr>
            <a:xfrm>
              <a:off x="4939783" y="1450851"/>
              <a:ext cx="118825" cy="33025"/>
            </a:xfrm>
            <a:custGeom>
              <a:rect b="b" l="l" r="r" t="t"/>
              <a:pathLst>
                <a:path extrusionOk="0" h="1321" w="4753">
                  <a:moveTo>
                    <a:pt x="3983" y="1"/>
                  </a:moveTo>
                  <a:cubicBezTo>
                    <a:pt x="3936" y="1"/>
                    <a:pt x="3887" y="7"/>
                    <a:pt x="3836" y="20"/>
                  </a:cubicBezTo>
                  <a:cubicBezTo>
                    <a:pt x="2802" y="286"/>
                    <a:pt x="1701" y="286"/>
                    <a:pt x="634" y="286"/>
                  </a:cubicBezTo>
                  <a:cubicBezTo>
                    <a:pt x="0" y="286"/>
                    <a:pt x="0" y="1321"/>
                    <a:pt x="667" y="1321"/>
                  </a:cubicBezTo>
                  <a:cubicBezTo>
                    <a:pt x="1835" y="1321"/>
                    <a:pt x="3002" y="1287"/>
                    <a:pt x="4137" y="1020"/>
                  </a:cubicBezTo>
                  <a:cubicBezTo>
                    <a:pt x="4753" y="866"/>
                    <a:pt x="4544" y="1"/>
                    <a:pt x="3983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41"/>
            <p:cNvSpPr/>
            <p:nvPr/>
          </p:nvSpPr>
          <p:spPr>
            <a:xfrm>
              <a:off x="5008158" y="1249851"/>
              <a:ext cx="99075" cy="88600"/>
            </a:xfrm>
            <a:custGeom>
              <a:rect b="b" l="l" r="r" t="t"/>
              <a:pathLst>
                <a:path extrusionOk="0" h="3544" w="3963">
                  <a:moveTo>
                    <a:pt x="738" y="0"/>
                  </a:moveTo>
                  <a:cubicBezTo>
                    <a:pt x="338" y="0"/>
                    <a:pt x="1" y="503"/>
                    <a:pt x="334" y="888"/>
                  </a:cubicBezTo>
                  <a:lnTo>
                    <a:pt x="2836" y="3390"/>
                  </a:lnTo>
                  <a:cubicBezTo>
                    <a:pt x="2944" y="3498"/>
                    <a:pt x="3068" y="3543"/>
                    <a:pt x="3189" y="3543"/>
                  </a:cubicBezTo>
                  <a:cubicBezTo>
                    <a:pt x="3592" y="3543"/>
                    <a:pt x="3962" y="3040"/>
                    <a:pt x="3603" y="2656"/>
                  </a:cubicBezTo>
                  <a:lnTo>
                    <a:pt x="1101" y="154"/>
                  </a:lnTo>
                  <a:cubicBezTo>
                    <a:pt x="986" y="46"/>
                    <a:pt x="859" y="0"/>
                    <a:pt x="73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41"/>
            <p:cNvSpPr/>
            <p:nvPr/>
          </p:nvSpPr>
          <p:spPr>
            <a:xfrm rot="-899758">
              <a:off x="5184857" y="1151831"/>
              <a:ext cx="33226" cy="95449"/>
            </a:xfrm>
            <a:custGeom>
              <a:rect b="b" l="l" r="r" t="t"/>
              <a:pathLst>
                <a:path extrusionOk="0" h="3795" w="1336">
                  <a:moveTo>
                    <a:pt x="535" y="0"/>
                  </a:moveTo>
                  <a:cubicBezTo>
                    <a:pt x="268" y="0"/>
                    <a:pt x="1" y="175"/>
                    <a:pt x="1" y="525"/>
                  </a:cubicBezTo>
                  <a:cubicBezTo>
                    <a:pt x="1" y="1426"/>
                    <a:pt x="268" y="2360"/>
                    <a:pt x="301" y="3294"/>
                  </a:cubicBezTo>
                  <a:cubicBezTo>
                    <a:pt x="301" y="3628"/>
                    <a:pt x="560" y="3794"/>
                    <a:pt x="818" y="3794"/>
                  </a:cubicBezTo>
                  <a:cubicBezTo>
                    <a:pt x="1077" y="3794"/>
                    <a:pt x="1335" y="3628"/>
                    <a:pt x="1335" y="3294"/>
                  </a:cubicBezTo>
                  <a:cubicBezTo>
                    <a:pt x="1335" y="2393"/>
                    <a:pt x="1102" y="1459"/>
                    <a:pt x="1068" y="525"/>
                  </a:cubicBezTo>
                  <a:cubicBezTo>
                    <a:pt x="1068" y="175"/>
                    <a:pt x="801" y="0"/>
                    <a:pt x="535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3" name="Google Shape;363;p41"/>
          <p:cNvSpPr txBox="1"/>
          <p:nvPr>
            <p:ph idx="1" type="subTitle"/>
          </p:nvPr>
        </p:nvSpPr>
        <p:spPr>
          <a:xfrm>
            <a:off x="2999775" y="3653225"/>
            <a:ext cx="3940800" cy="83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Wong Ming Choi 19661150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Cheng Ka </a:t>
            </a:r>
            <a:r>
              <a:rPr lang="en">
                <a:solidFill>
                  <a:srgbClr val="FFFFFF"/>
                </a:solidFill>
              </a:rPr>
              <a:t>Chun 19661748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Cheung Cheuk </a:t>
            </a:r>
            <a:r>
              <a:rPr lang="en">
                <a:solidFill>
                  <a:srgbClr val="FFFFFF"/>
                </a:solidFill>
              </a:rPr>
              <a:t>Fung 19661008</a:t>
            </a:r>
            <a:r>
              <a:rPr lang="en">
                <a:solidFill>
                  <a:srgbClr val="FFFFFF"/>
                </a:solidFill>
              </a:rPr>
              <a:t>  </a:t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364" name="Google Shape;364;p41"/>
          <p:cNvGrpSpPr/>
          <p:nvPr/>
        </p:nvGrpSpPr>
        <p:grpSpPr>
          <a:xfrm rot="-509012">
            <a:off x="2732960" y="604217"/>
            <a:ext cx="640079" cy="617736"/>
            <a:chOff x="3631700" y="6486950"/>
            <a:chExt cx="459950" cy="443800"/>
          </a:xfrm>
        </p:grpSpPr>
        <p:sp>
          <p:nvSpPr>
            <p:cNvPr id="365" name="Google Shape;365;p41"/>
            <p:cNvSpPr/>
            <p:nvPr/>
          </p:nvSpPr>
          <p:spPr>
            <a:xfrm>
              <a:off x="3631700" y="6486950"/>
              <a:ext cx="459950" cy="443800"/>
            </a:xfrm>
            <a:custGeom>
              <a:rect b="b" l="l" r="r" t="t"/>
              <a:pathLst>
                <a:path extrusionOk="0" h="17752" w="18398">
                  <a:moveTo>
                    <a:pt x="8830" y="1"/>
                  </a:moveTo>
                  <a:cubicBezTo>
                    <a:pt x="8458" y="1"/>
                    <a:pt x="8086" y="24"/>
                    <a:pt x="7715" y="71"/>
                  </a:cubicBezTo>
                  <a:cubicBezTo>
                    <a:pt x="5584" y="322"/>
                    <a:pt x="3358" y="1143"/>
                    <a:pt x="1989" y="2929"/>
                  </a:cubicBezTo>
                  <a:cubicBezTo>
                    <a:pt x="917" y="4334"/>
                    <a:pt x="476" y="6179"/>
                    <a:pt x="262" y="7977"/>
                  </a:cubicBezTo>
                  <a:cubicBezTo>
                    <a:pt x="60" y="9477"/>
                    <a:pt x="0" y="11037"/>
                    <a:pt x="453" y="12490"/>
                  </a:cubicBezTo>
                  <a:cubicBezTo>
                    <a:pt x="1119" y="14609"/>
                    <a:pt x="2858" y="16252"/>
                    <a:pt x="4834" y="17050"/>
                  </a:cubicBezTo>
                  <a:cubicBezTo>
                    <a:pt x="6067" y="17552"/>
                    <a:pt x="7382" y="17752"/>
                    <a:pt x="8700" y="17752"/>
                  </a:cubicBezTo>
                  <a:cubicBezTo>
                    <a:pt x="9508" y="17752"/>
                    <a:pt x="10317" y="17677"/>
                    <a:pt x="11109" y="17550"/>
                  </a:cubicBezTo>
                  <a:cubicBezTo>
                    <a:pt x="14823" y="16931"/>
                    <a:pt x="17919" y="13418"/>
                    <a:pt x="18121" y="9418"/>
                  </a:cubicBezTo>
                  <a:cubicBezTo>
                    <a:pt x="18398" y="3944"/>
                    <a:pt x="13673" y="1"/>
                    <a:pt x="8830" y="1"/>
                  </a:cubicBezTo>
                  <a:close/>
                </a:path>
              </a:pathLst>
            </a:custGeom>
            <a:solidFill>
              <a:srgbClr val="75E1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41"/>
            <p:cNvSpPr/>
            <p:nvPr/>
          </p:nvSpPr>
          <p:spPr>
            <a:xfrm>
              <a:off x="3869225" y="6508350"/>
              <a:ext cx="122675" cy="60675"/>
            </a:xfrm>
            <a:custGeom>
              <a:rect b="b" l="l" r="r" t="t"/>
              <a:pathLst>
                <a:path extrusionOk="0" h="2427" w="4907">
                  <a:moveTo>
                    <a:pt x="873" y="0"/>
                  </a:moveTo>
                  <a:cubicBezTo>
                    <a:pt x="644" y="0"/>
                    <a:pt x="426" y="16"/>
                    <a:pt x="227" y="49"/>
                  </a:cubicBezTo>
                  <a:cubicBezTo>
                    <a:pt x="0" y="85"/>
                    <a:pt x="84" y="418"/>
                    <a:pt x="262" y="442"/>
                  </a:cubicBezTo>
                  <a:cubicBezTo>
                    <a:pt x="1131" y="561"/>
                    <a:pt x="1893" y="716"/>
                    <a:pt x="2679" y="1120"/>
                  </a:cubicBezTo>
                  <a:cubicBezTo>
                    <a:pt x="3322" y="1454"/>
                    <a:pt x="3798" y="2049"/>
                    <a:pt x="4418" y="2383"/>
                  </a:cubicBezTo>
                  <a:cubicBezTo>
                    <a:pt x="4471" y="2413"/>
                    <a:pt x="4523" y="2426"/>
                    <a:pt x="4572" y="2426"/>
                  </a:cubicBezTo>
                  <a:cubicBezTo>
                    <a:pt x="4771" y="2426"/>
                    <a:pt x="4906" y="2200"/>
                    <a:pt x="4810" y="1990"/>
                  </a:cubicBezTo>
                  <a:cubicBezTo>
                    <a:pt x="4204" y="653"/>
                    <a:pt x="2319" y="0"/>
                    <a:pt x="873" y="0"/>
                  </a:cubicBezTo>
                  <a:close/>
                </a:path>
              </a:pathLst>
            </a:custGeom>
            <a:solidFill>
              <a:srgbClr val="CC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41"/>
            <p:cNvSpPr/>
            <p:nvPr/>
          </p:nvSpPr>
          <p:spPr>
            <a:xfrm>
              <a:off x="3997575" y="6578000"/>
              <a:ext cx="49975" cy="55050"/>
            </a:xfrm>
            <a:custGeom>
              <a:rect b="b" l="l" r="r" t="t"/>
              <a:pathLst>
                <a:path extrusionOk="0" h="2202" w="1999">
                  <a:moveTo>
                    <a:pt x="260" y="1"/>
                  </a:moveTo>
                  <a:cubicBezTo>
                    <a:pt x="89" y="1"/>
                    <a:pt x="1" y="254"/>
                    <a:pt x="117" y="370"/>
                  </a:cubicBezTo>
                  <a:cubicBezTo>
                    <a:pt x="367" y="632"/>
                    <a:pt x="653" y="823"/>
                    <a:pt x="879" y="1121"/>
                  </a:cubicBezTo>
                  <a:cubicBezTo>
                    <a:pt x="1117" y="1430"/>
                    <a:pt x="1248" y="1799"/>
                    <a:pt x="1486" y="2121"/>
                  </a:cubicBezTo>
                  <a:cubicBezTo>
                    <a:pt x="1532" y="2177"/>
                    <a:pt x="1588" y="2201"/>
                    <a:pt x="1644" y="2201"/>
                  </a:cubicBezTo>
                  <a:cubicBezTo>
                    <a:pt x="1775" y="2201"/>
                    <a:pt x="1906" y="2069"/>
                    <a:pt x="1915" y="1918"/>
                  </a:cubicBezTo>
                  <a:cubicBezTo>
                    <a:pt x="1998" y="1061"/>
                    <a:pt x="1046" y="97"/>
                    <a:pt x="272" y="1"/>
                  </a:cubicBezTo>
                  <a:cubicBezTo>
                    <a:pt x="268" y="1"/>
                    <a:pt x="264" y="1"/>
                    <a:pt x="260" y="1"/>
                  </a:cubicBezTo>
                  <a:close/>
                </a:path>
              </a:pathLst>
            </a:custGeom>
            <a:solidFill>
              <a:srgbClr val="CC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41"/>
            <p:cNvSpPr/>
            <p:nvPr/>
          </p:nvSpPr>
          <p:spPr>
            <a:xfrm>
              <a:off x="3671575" y="6611675"/>
              <a:ext cx="155700" cy="100075"/>
            </a:xfrm>
            <a:custGeom>
              <a:rect b="b" l="l" r="r" t="t"/>
              <a:pathLst>
                <a:path extrusionOk="0" h="4003" w="6228">
                  <a:moveTo>
                    <a:pt x="4591" y="0"/>
                  </a:moveTo>
                  <a:cubicBezTo>
                    <a:pt x="3965" y="0"/>
                    <a:pt x="3344" y="490"/>
                    <a:pt x="3227" y="786"/>
                  </a:cubicBezTo>
                  <a:cubicBezTo>
                    <a:pt x="3227" y="786"/>
                    <a:pt x="2811" y="211"/>
                    <a:pt x="2116" y="211"/>
                  </a:cubicBezTo>
                  <a:cubicBezTo>
                    <a:pt x="1856" y="211"/>
                    <a:pt x="1557" y="292"/>
                    <a:pt x="1227" y="512"/>
                  </a:cubicBezTo>
                  <a:cubicBezTo>
                    <a:pt x="1" y="1345"/>
                    <a:pt x="2918" y="3905"/>
                    <a:pt x="3370" y="4000"/>
                  </a:cubicBezTo>
                  <a:cubicBezTo>
                    <a:pt x="3377" y="4002"/>
                    <a:pt x="3385" y="4002"/>
                    <a:pt x="3393" y="4002"/>
                  </a:cubicBezTo>
                  <a:cubicBezTo>
                    <a:pt x="3878" y="4002"/>
                    <a:pt x="6228" y="1589"/>
                    <a:pt x="5513" y="512"/>
                  </a:cubicBezTo>
                  <a:cubicBezTo>
                    <a:pt x="5254" y="137"/>
                    <a:pt x="4922" y="0"/>
                    <a:pt x="45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41"/>
            <p:cNvSpPr/>
            <p:nvPr/>
          </p:nvSpPr>
          <p:spPr>
            <a:xfrm>
              <a:off x="3889175" y="6611675"/>
              <a:ext cx="155700" cy="100075"/>
            </a:xfrm>
            <a:custGeom>
              <a:rect b="b" l="l" r="r" t="t"/>
              <a:pathLst>
                <a:path extrusionOk="0" h="4003" w="6228">
                  <a:moveTo>
                    <a:pt x="1645" y="0"/>
                  </a:moveTo>
                  <a:cubicBezTo>
                    <a:pt x="1313" y="0"/>
                    <a:pt x="978" y="137"/>
                    <a:pt x="714" y="512"/>
                  </a:cubicBezTo>
                  <a:cubicBezTo>
                    <a:pt x="0" y="1589"/>
                    <a:pt x="2349" y="4002"/>
                    <a:pt x="2835" y="4002"/>
                  </a:cubicBezTo>
                  <a:cubicBezTo>
                    <a:pt x="2843" y="4002"/>
                    <a:pt x="2851" y="4002"/>
                    <a:pt x="2858" y="4000"/>
                  </a:cubicBezTo>
                  <a:cubicBezTo>
                    <a:pt x="3310" y="3905"/>
                    <a:pt x="6227" y="1345"/>
                    <a:pt x="5001" y="512"/>
                  </a:cubicBezTo>
                  <a:cubicBezTo>
                    <a:pt x="4670" y="292"/>
                    <a:pt x="4372" y="211"/>
                    <a:pt x="4112" y="211"/>
                  </a:cubicBezTo>
                  <a:cubicBezTo>
                    <a:pt x="3417" y="211"/>
                    <a:pt x="3000" y="786"/>
                    <a:pt x="3000" y="786"/>
                  </a:cubicBezTo>
                  <a:cubicBezTo>
                    <a:pt x="2891" y="490"/>
                    <a:pt x="2273" y="0"/>
                    <a:pt x="16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41"/>
            <p:cNvSpPr/>
            <p:nvPr/>
          </p:nvSpPr>
          <p:spPr>
            <a:xfrm>
              <a:off x="3791675" y="6737075"/>
              <a:ext cx="143275" cy="56450"/>
            </a:xfrm>
            <a:custGeom>
              <a:rect b="b" l="l" r="r" t="t"/>
              <a:pathLst>
                <a:path extrusionOk="0" h="2258" w="5731">
                  <a:moveTo>
                    <a:pt x="5525" y="0"/>
                  </a:moveTo>
                  <a:cubicBezTo>
                    <a:pt x="5490" y="0"/>
                    <a:pt x="5454" y="16"/>
                    <a:pt x="5424" y="56"/>
                  </a:cubicBezTo>
                  <a:cubicBezTo>
                    <a:pt x="4853" y="734"/>
                    <a:pt x="4257" y="1318"/>
                    <a:pt x="3412" y="1651"/>
                  </a:cubicBezTo>
                  <a:cubicBezTo>
                    <a:pt x="3233" y="1719"/>
                    <a:pt x="3047" y="1750"/>
                    <a:pt x="2861" y="1750"/>
                  </a:cubicBezTo>
                  <a:cubicBezTo>
                    <a:pt x="1869" y="1750"/>
                    <a:pt x="825" y="890"/>
                    <a:pt x="304" y="199"/>
                  </a:cubicBezTo>
                  <a:cubicBezTo>
                    <a:pt x="270" y="156"/>
                    <a:pt x="218" y="136"/>
                    <a:pt x="168" y="136"/>
                  </a:cubicBezTo>
                  <a:cubicBezTo>
                    <a:pt x="80" y="136"/>
                    <a:pt x="1" y="199"/>
                    <a:pt x="54" y="306"/>
                  </a:cubicBezTo>
                  <a:cubicBezTo>
                    <a:pt x="483" y="1330"/>
                    <a:pt x="1507" y="2128"/>
                    <a:pt x="2638" y="2247"/>
                  </a:cubicBezTo>
                  <a:cubicBezTo>
                    <a:pt x="2717" y="2254"/>
                    <a:pt x="2796" y="2258"/>
                    <a:pt x="2873" y="2258"/>
                  </a:cubicBezTo>
                  <a:cubicBezTo>
                    <a:pt x="4115" y="2258"/>
                    <a:pt x="5148" y="1300"/>
                    <a:pt x="5686" y="246"/>
                  </a:cubicBezTo>
                  <a:cubicBezTo>
                    <a:pt x="5730" y="140"/>
                    <a:pt x="5629" y="0"/>
                    <a:pt x="5525" y="0"/>
                  </a:cubicBezTo>
                  <a:close/>
                </a:path>
              </a:pathLst>
            </a:custGeom>
            <a:solidFill>
              <a:srgbClr val="3E2A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1" name="Google Shape;371;p41"/>
          <p:cNvGrpSpPr/>
          <p:nvPr/>
        </p:nvGrpSpPr>
        <p:grpSpPr>
          <a:xfrm>
            <a:off x="7057317" y="3518541"/>
            <a:ext cx="1559596" cy="1101566"/>
            <a:chOff x="6724817" y="3702754"/>
            <a:chExt cx="1559596" cy="1101566"/>
          </a:xfrm>
        </p:grpSpPr>
        <p:grpSp>
          <p:nvGrpSpPr>
            <p:cNvPr id="372" name="Google Shape;372;p41"/>
            <p:cNvGrpSpPr/>
            <p:nvPr/>
          </p:nvGrpSpPr>
          <p:grpSpPr>
            <a:xfrm flipH="1" rot="1166778">
              <a:off x="7281204" y="3825863"/>
              <a:ext cx="886100" cy="855352"/>
              <a:chOff x="2016025" y="6170800"/>
              <a:chExt cx="459650" cy="443700"/>
            </a:xfrm>
          </p:grpSpPr>
          <p:sp>
            <p:nvSpPr>
              <p:cNvPr id="373" name="Google Shape;373;p41"/>
              <p:cNvSpPr/>
              <p:nvPr/>
            </p:nvSpPr>
            <p:spPr>
              <a:xfrm>
                <a:off x="2016025" y="6170800"/>
                <a:ext cx="459650" cy="443700"/>
              </a:xfrm>
              <a:custGeom>
                <a:rect b="b" l="l" r="r" t="t"/>
                <a:pathLst>
                  <a:path extrusionOk="0" h="17748" w="18386">
                    <a:moveTo>
                      <a:pt x="8835" y="0"/>
                    </a:moveTo>
                    <a:cubicBezTo>
                      <a:pt x="8458" y="0"/>
                      <a:pt x="8080" y="24"/>
                      <a:pt x="7703" y="73"/>
                    </a:cubicBezTo>
                    <a:cubicBezTo>
                      <a:pt x="5572" y="323"/>
                      <a:pt x="3346" y="1145"/>
                      <a:pt x="1976" y="2931"/>
                    </a:cubicBezTo>
                    <a:cubicBezTo>
                      <a:pt x="905" y="4324"/>
                      <a:pt x="476" y="6169"/>
                      <a:pt x="250" y="7967"/>
                    </a:cubicBezTo>
                    <a:cubicBezTo>
                      <a:pt x="60" y="9479"/>
                      <a:pt x="0" y="11039"/>
                      <a:pt x="441" y="12479"/>
                    </a:cubicBezTo>
                    <a:cubicBezTo>
                      <a:pt x="1107" y="14611"/>
                      <a:pt x="2858" y="16242"/>
                      <a:pt x="4834" y="17051"/>
                    </a:cubicBezTo>
                    <a:cubicBezTo>
                      <a:pt x="6058" y="17545"/>
                      <a:pt x="7369" y="17747"/>
                      <a:pt x="8684" y="17747"/>
                    </a:cubicBezTo>
                    <a:cubicBezTo>
                      <a:pt x="9493" y="17747"/>
                      <a:pt x="10303" y="17671"/>
                      <a:pt x="11097" y="17540"/>
                    </a:cubicBezTo>
                    <a:cubicBezTo>
                      <a:pt x="14823" y="16932"/>
                      <a:pt x="17907" y="13420"/>
                      <a:pt x="18109" y="9419"/>
                    </a:cubicBezTo>
                    <a:cubicBezTo>
                      <a:pt x="18386" y="3951"/>
                      <a:pt x="13681" y="0"/>
                      <a:pt x="8835" y="0"/>
                    </a:cubicBezTo>
                    <a:close/>
                  </a:path>
                </a:pathLst>
              </a:custGeom>
              <a:solidFill>
                <a:srgbClr val="75E1D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" name="Google Shape;374;p41"/>
              <p:cNvSpPr/>
              <p:nvPr/>
            </p:nvSpPr>
            <p:spPr>
              <a:xfrm>
                <a:off x="2253250" y="6192525"/>
                <a:ext cx="122725" cy="60425"/>
              </a:xfrm>
              <a:custGeom>
                <a:rect b="b" l="l" r="r" t="t"/>
                <a:pathLst>
                  <a:path extrusionOk="0" h="2417" w="4909">
                    <a:moveTo>
                      <a:pt x="884" y="0"/>
                    </a:moveTo>
                    <a:cubicBezTo>
                      <a:pt x="652" y="0"/>
                      <a:pt x="430" y="17"/>
                      <a:pt x="227" y="49"/>
                    </a:cubicBezTo>
                    <a:cubicBezTo>
                      <a:pt x="0" y="73"/>
                      <a:pt x="96" y="419"/>
                      <a:pt x="274" y="430"/>
                    </a:cubicBezTo>
                    <a:cubicBezTo>
                      <a:pt x="1131" y="549"/>
                      <a:pt x="1893" y="716"/>
                      <a:pt x="2679" y="1121"/>
                    </a:cubicBezTo>
                    <a:cubicBezTo>
                      <a:pt x="3322" y="1442"/>
                      <a:pt x="3798" y="2038"/>
                      <a:pt x="4418" y="2383"/>
                    </a:cubicBezTo>
                    <a:cubicBezTo>
                      <a:pt x="4464" y="2406"/>
                      <a:pt x="4510" y="2417"/>
                      <a:pt x="4554" y="2417"/>
                    </a:cubicBezTo>
                    <a:cubicBezTo>
                      <a:pt x="4757" y="2417"/>
                      <a:pt x="4908" y="2194"/>
                      <a:pt x="4810" y="1978"/>
                    </a:cubicBezTo>
                    <a:cubicBezTo>
                      <a:pt x="4205" y="644"/>
                      <a:pt x="2335" y="0"/>
                      <a:pt x="884" y="0"/>
                    </a:cubicBezTo>
                    <a:close/>
                  </a:path>
                </a:pathLst>
              </a:custGeom>
              <a:solidFill>
                <a:srgbClr val="CCFF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" name="Google Shape;375;p41"/>
              <p:cNvSpPr/>
              <p:nvPr/>
            </p:nvSpPr>
            <p:spPr>
              <a:xfrm>
                <a:off x="2381650" y="6261875"/>
                <a:ext cx="49925" cy="54775"/>
              </a:xfrm>
              <a:custGeom>
                <a:rect b="b" l="l" r="r" t="t"/>
                <a:pathLst>
                  <a:path extrusionOk="0" h="2191" w="1997">
                    <a:moveTo>
                      <a:pt x="248" y="0"/>
                    </a:moveTo>
                    <a:cubicBezTo>
                      <a:pt x="84" y="0"/>
                      <a:pt x="1" y="257"/>
                      <a:pt x="115" y="371"/>
                    </a:cubicBezTo>
                    <a:cubicBezTo>
                      <a:pt x="377" y="621"/>
                      <a:pt x="651" y="812"/>
                      <a:pt x="877" y="1109"/>
                    </a:cubicBezTo>
                    <a:cubicBezTo>
                      <a:pt x="1115" y="1431"/>
                      <a:pt x="1246" y="1800"/>
                      <a:pt x="1484" y="2109"/>
                    </a:cubicBezTo>
                    <a:cubicBezTo>
                      <a:pt x="1531" y="2167"/>
                      <a:pt x="1587" y="2190"/>
                      <a:pt x="1643" y="2190"/>
                    </a:cubicBezTo>
                    <a:cubicBezTo>
                      <a:pt x="1775" y="2190"/>
                      <a:pt x="1908" y="2060"/>
                      <a:pt x="1925" y="1919"/>
                    </a:cubicBezTo>
                    <a:cubicBezTo>
                      <a:pt x="1996" y="1050"/>
                      <a:pt x="1044" y="97"/>
                      <a:pt x="270" y="2"/>
                    </a:cubicBezTo>
                    <a:cubicBezTo>
                      <a:pt x="262" y="1"/>
                      <a:pt x="255" y="0"/>
                      <a:pt x="248" y="0"/>
                    </a:cubicBezTo>
                    <a:close/>
                  </a:path>
                </a:pathLst>
              </a:custGeom>
              <a:solidFill>
                <a:srgbClr val="CCFF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" name="Google Shape;376;p41"/>
              <p:cNvSpPr/>
              <p:nvPr/>
            </p:nvSpPr>
            <p:spPr>
              <a:xfrm>
                <a:off x="2055600" y="6311775"/>
                <a:ext cx="155650" cy="99950"/>
              </a:xfrm>
              <a:custGeom>
                <a:rect b="b" l="l" r="r" t="t"/>
                <a:pathLst>
                  <a:path extrusionOk="0" h="3998" w="6226">
                    <a:moveTo>
                      <a:pt x="4603" y="1"/>
                    </a:moveTo>
                    <a:cubicBezTo>
                      <a:pt x="3981" y="1"/>
                      <a:pt x="3356" y="492"/>
                      <a:pt x="3239" y="780"/>
                    </a:cubicBezTo>
                    <a:cubicBezTo>
                      <a:pt x="3239" y="780"/>
                      <a:pt x="2820" y="210"/>
                      <a:pt x="2126" y="210"/>
                    </a:cubicBezTo>
                    <a:cubicBezTo>
                      <a:pt x="1863" y="210"/>
                      <a:pt x="1561" y="292"/>
                      <a:pt x="1227" y="518"/>
                    </a:cubicBezTo>
                    <a:cubicBezTo>
                      <a:pt x="1" y="1352"/>
                      <a:pt x="2918" y="3911"/>
                      <a:pt x="3370" y="3995"/>
                    </a:cubicBezTo>
                    <a:cubicBezTo>
                      <a:pt x="3378" y="3997"/>
                      <a:pt x="3387" y="3997"/>
                      <a:pt x="3397" y="3997"/>
                    </a:cubicBezTo>
                    <a:cubicBezTo>
                      <a:pt x="3900" y="3997"/>
                      <a:pt x="6226" y="1581"/>
                      <a:pt x="5513" y="518"/>
                    </a:cubicBezTo>
                    <a:cubicBezTo>
                      <a:pt x="5262" y="139"/>
                      <a:pt x="4933" y="1"/>
                      <a:pt x="460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" name="Google Shape;377;p41"/>
              <p:cNvSpPr/>
              <p:nvPr/>
            </p:nvSpPr>
            <p:spPr>
              <a:xfrm>
                <a:off x="2273225" y="6311775"/>
                <a:ext cx="155650" cy="99950"/>
              </a:xfrm>
              <a:custGeom>
                <a:rect b="b" l="l" r="r" t="t"/>
                <a:pathLst>
                  <a:path extrusionOk="0" h="3998" w="6226">
                    <a:moveTo>
                      <a:pt x="1638" y="1"/>
                    </a:moveTo>
                    <a:cubicBezTo>
                      <a:pt x="1307" y="1"/>
                      <a:pt x="977" y="139"/>
                      <a:pt x="725" y="518"/>
                    </a:cubicBezTo>
                    <a:cubicBezTo>
                      <a:pt x="1" y="1581"/>
                      <a:pt x="2338" y="3997"/>
                      <a:pt x="2842" y="3997"/>
                    </a:cubicBezTo>
                    <a:cubicBezTo>
                      <a:pt x="2851" y="3997"/>
                      <a:pt x="2860" y="3997"/>
                      <a:pt x="2868" y="3995"/>
                    </a:cubicBezTo>
                    <a:cubicBezTo>
                      <a:pt x="3309" y="3911"/>
                      <a:pt x="6226" y="1352"/>
                      <a:pt x="5012" y="518"/>
                    </a:cubicBezTo>
                    <a:cubicBezTo>
                      <a:pt x="4674" y="292"/>
                      <a:pt x="4371" y="210"/>
                      <a:pt x="4107" y="210"/>
                    </a:cubicBezTo>
                    <a:cubicBezTo>
                      <a:pt x="3413" y="210"/>
                      <a:pt x="2999" y="780"/>
                      <a:pt x="2999" y="780"/>
                    </a:cubicBezTo>
                    <a:cubicBezTo>
                      <a:pt x="2890" y="492"/>
                      <a:pt x="2263" y="1"/>
                      <a:pt x="16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" name="Google Shape;378;p41"/>
              <p:cNvSpPr/>
              <p:nvPr/>
            </p:nvSpPr>
            <p:spPr>
              <a:xfrm>
                <a:off x="2222125" y="6427825"/>
                <a:ext cx="83825" cy="108225"/>
              </a:xfrm>
              <a:custGeom>
                <a:rect b="b" l="l" r="r" t="t"/>
                <a:pathLst>
                  <a:path extrusionOk="0" h="4329" w="3353">
                    <a:moveTo>
                      <a:pt x="1731" y="0"/>
                    </a:moveTo>
                    <a:cubicBezTo>
                      <a:pt x="1021" y="0"/>
                      <a:pt x="213" y="325"/>
                      <a:pt x="221" y="984"/>
                    </a:cubicBezTo>
                    <a:cubicBezTo>
                      <a:pt x="221" y="1080"/>
                      <a:pt x="290" y="1127"/>
                      <a:pt x="362" y="1127"/>
                    </a:cubicBezTo>
                    <a:cubicBezTo>
                      <a:pt x="425" y="1127"/>
                      <a:pt x="491" y="1092"/>
                      <a:pt x="519" y="1020"/>
                    </a:cubicBezTo>
                    <a:cubicBezTo>
                      <a:pt x="663" y="638"/>
                      <a:pt x="1145" y="516"/>
                      <a:pt x="1570" y="516"/>
                    </a:cubicBezTo>
                    <a:cubicBezTo>
                      <a:pt x="1742" y="516"/>
                      <a:pt x="1904" y="536"/>
                      <a:pt x="2031" y="567"/>
                    </a:cubicBezTo>
                    <a:cubicBezTo>
                      <a:pt x="2924" y="758"/>
                      <a:pt x="2007" y="1734"/>
                      <a:pt x="1650" y="1972"/>
                    </a:cubicBezTo>
                    <a:cubicBezTo>
                      <a:pt x="1396" y="2138"/>
                      <a:pt x="1532" y="2478"/>
                      <a:pt x="1791" y="2478"/>
                    </a:cubicBezTo>
                    <a:cubicBezTo>
                      <a:pt x="1811" y="2478"/>
                      <a:pt x="1831" y="2476"/>
                      <a:pt x="1853" y="2472"/>
                    </a:cubicBezTo>
                    <a:cubicBezTo>
                      <a:pt x="1873" y="2469"/>
                      <a:pt x="1894" y="2467"/>
                      <a:pt x="1916" y="2467"/>
                    </a:cubicBezTo>
                    <a:cubicBezTo>
                      <a:pt x="2344" y="2467"/>
                      <a:pt x="3048" y="3113"/>
                      <a:pt x="2448" y="3544"/>
                    </a:cubicBezTo>
                    <a:cubicBezTo>
                      <a:pt x="2245" y="3687"/>
                      <a:pt x="1995" y="3746"/>
                      <a:pt x="1757" y="3806"/>
                    </a:cubicBezTo>
                    <a:cubicBezTo>
                      <a:pt x="1634" y="3833"/>
                      <a:pt x="1507" y="3845"/>
                      <a:pt x="1380" y="3845"/>
                    </a:cubicBezTo>
                    <a:cubicBezTo>
                      <a:pt x="1000" y="3845"/>
                      <a:pt x="610" y="3740"/>
                      <a:pt x="281" y="3615"/>
                    </a:cubicBezTo>
                    <a:cubicBezTo>
                      <a:pt x="258" y="3608"/>
                      <a:pt x="237" y="3604"/>
                      <a:pt x="218" y="3604"/>
                    </a:cubicBezTo>
                    <a:cubicBezTo>
                      <a:pt x="52" y="3604"/>
                      <a:pt x="1" y="3851"/>
                      <a:pt x="150" y="3937"/>
                    </a:cubicBezTo>
                    <a:cubicBezTo>
                      <a:pt x="485" y="4178"/>
                      <a:pt x="1006" y="4328"/>
                      <a:pt x="1523" y="4328"/>
                    </a:cubicBezTo>
                    <a:cubicBezTo>
                      <a:pt x="2127" y="4328"/>
                      <a:pt x="2725" y="4122"/>
                      <a:pt x="3007" y="3615"/>
                    </a:cubicBezTo>
                    <a:cubicBezTo>
                      <a:pt x="3353" y="3008"/>
                      <a:pt x="2972" y="2317"/>
                      <a:pt x="2412" y="2055"/>
                    </a:cubicBezTo>
                    <a:cubicBezTo>
                      <a:pt x="2924" y="1520"/>
                      <a:pt x="3305" y="710"/>
                      <a:pt x="2567" y="210"/>
                    </a:cubicBezTo>
                    <a:cubicBezTo>
                      <a:pt x="2371" y="70"/>
                      <a:pt x="2061" y="0"/>
                      <a:pt x="1731" y="0"/>
                    </a:cubicBezTo>
                    <a:close/>
                  </a:path>
                </a:pathLst>
              </a:custGeom>
              <a:solidFill>
                <a:srgbClr val="3E2A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79" name="Google Shape;379;p41"/>
            <p:cNvSpPr/>
            <p:nvPr/>
          </p:nvSpPr>
          <p:spPr>
            <a:xfrm rot="1273037">
              <a:off x="6776486" y="3784017"/>
              <a:ext cx="520842" cy="383094"/>
            </a:xfrm>
            <a:custGeom>
              <a:rect b="b" l="l" r="r" t="t"/>
              <a:pathLst>
                <a:path extrusionOk="0" h="15324" w="20834">
                  <a:moveTo>
                    <a:pt x="12779" y="1"/>
                  </a:moveTo>
                  <a:cubicBezTo>
                    <a:pt x="10565" y="1"/>
                    <a:pt x="8993" y="1596"/>
                    <a:pt x="8398" y="3965"/>
                  </a:cubicBezTo>
                  <a:cubicBezTo>
                    <a:pt x="7822" y="2147"/>
                    <a:pt x="6411" y="1373"/>
                    <a:pt x="4921" y="1373"/>
                  </a:cubicBezTo>
                  <a:cubicBezTo>
                    <a:pt x="2558" y="1373"/>
                    <a:pt x="0" y="3321"/>
                    <a:pt x="278" y="6132"/>
                  </a:cubicBezTo>
                  <a:cubicBezTo>
                    <a:pt x="564" y="8954"/>
                    <a:pt x="7207" y="15324"/>
                    <a:pt x="8850" y="15324"/>
                  </a:cubicBezTo>
                  <a:cubicBezTo>
                    <a:pt x="8852" y="15324"/>
                    <a:pt x="8853" y="15324"/>
                    <a:pt x="8855" y="15324"/>
                  </a:cubicBezTo>
                  <a:cubicBezTo>
                    <a:pt x="10723" y="15324"/>
                    <a:pt x="20834" y="1"/>
                    <a:pt x="127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2"/>
          <p:cNvSpPr txBox="1"/>
          <p:nvPr>
            <p:ph idx="1" type="subTitle"/>
          </p:nvPr>
        </p:nvSpPr>
        <p:spPr>
          <a:xfrm>
            <a:off x="478125" y="1945000"/>
            <a:ext cx="6240000" cy="20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Sing Fest, a organization to provide the highest quality of performances and innovative educational opportunities connecting local vocalists,audiences and donors.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Sing Fest aims to inspire humanity through the beauty of music by more exciting programmes.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42"/>
          <p:cNvSpPr txBox="1"/>
          <p:nvPr>
            <p:ph type="ctrTitle"/>
          </p:nvPr>
        </p:nvSpPr>
        <p:spPr>
          <a:xfrm>
            <a:off x="713225" y="539500"/>
            <a:ext cx="7708500" cy="5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</a:t>
            </a:r>
            <a:r>
              <a:rPr lang="en"/>
              <a:t>RGANIZATION</a:t>
            </a:r>
            <a:r>
              <a:rPr lang="en"/>
              <a:t> INTRODUCTION </a:t>
            </a:r>
            <a:endParaRPr/>
          </a:p>
        </p:txBody>
      </p:sp>
      <p:sp>
        <p:nvSpPr>
          <p:cNvPr id="386" name="Google Shape;386;p42"/>
          <p:cNvSpPr txBox="1"/>
          <p:nvPr/>
        </p:nvSpPr>
        <p:spPr>
          <a:xfrm>
            <a:off x="7202325" y="1216900"/>
            <a:ext cx="1719300" cy="3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87" name="Google Shape;38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7325" y="2097150"/>
            <a:ext cx="1715236" cy="171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3"/>
          <p:cNvSpPr txBox="1"/>
          <p:nvPr>
            <p:ph type="ctrTitle"/>
          </p:nvPr>
        </p:nvSpPr>
        <p:spPr>
          <a:xfrm>
            <a:off x="946700" y="157450"/>
            <a:ext cx="7708500" cy="5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    </a:t>
            </a: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Meeting Agenda  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43"/>
          <p:cNvSpPr txBox="1"/>
          <p:nvPr>
            <p:ph idx="1" type="subTitle"/>
          </p:nvPr>
        </p:nvSpPr>
        <p:spPr>
          <a:xfrm>
            <a:off x="631050" y="1442875"/>
            <a:ext cx="7881900" cy="359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43"/>
          <p:cNvPicPr preferRelativeResize="0"/>
          <p:nvPr/>
        </p:nvPicPr>
        <p:blipFill rotWithShape="1">
          <a:blip r:embed="rId3">
            <a:alphaModFix/>
          </a:blip>
          <a:srcRect b="1890" l="-604" r="1584" t="-1890"/>
          <a:stretch/>
        </p:blipFill>
        <p:spPr>
          <a:xfrm>
            <a:off x="289400" y="694175"/>
            <a:ext cx="7959324" cy="4481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" name="Google Shape;399;p44"/>
          <p:cNvGrpSpPr/>
          <p:nvPr/>
        </p:nvGrpSpPr>
        <p:grpSpPr>
          <a:xfrm>
            <a:off x="2203900" y="521281"/>
            <a:ext cx="5122672" cy="915094"/>
            <a:chOff x="2203900" y="500825"/>
            <a:chExt cx="5122672" cy="915094"/>
          </a:xfrm>
        </p:grpSpPr>
        <p:sp>
          <p:nvSpPr>
            <p:cNvPr id="400" name="Google Shape;400;p44"/>
            <p:cNvSpPr/>
            <p:nvPr/>
          </p:nvSpPr>
          <p:spPr>
            <a:xfrm>
              <a:off x="2203900" y="500825"/>
              <a:ext cx="4727148" cy="788076"/>
            </a:xfrm>
            <a:custGeom>
              <a:rect b="b" l="l" r="r" t="t"/>
              <a:pathLst>
                <a:path extrusionOk="0" h="17473" w="104809">
                  <a:moveTo>
                    <a:pt x="40394" y="0"/>
                  </a:moveTo>
                  <a:cubicBezTo>
                    <a:pt x="33926" y="0"/>
                    <a:pt x="28288" y="51"/>
                    <a:pt x="24378" y="111"/>
                  </a:cubicBezTo>
                  <a:cubicBezTo>
                    <a:pt x="24238" y="113"/>
                    <a:pt x="24092" y="114"/>
                    <a:pt x="23939" y="114"/>
                  </a:cubicBezTo>
                  <a:cubicBezTo>
                    <a:pt x="22575" y="114"/>
                    <a:pt x="20723" y="43"/>
                    <a:pt x="18673" y="43"/>
                  </a:cubicBezTo>
                  <a:cubicBezTo>
                    <a:pt x="10800" y="43"/>
                    <a:pt x="0" y="1091"/>
                    <a:pt x="2662" y="11244"/>
                  </a:cubicBezTo>
                  <a:cubicBezTo>
                    <a:pt x="3943" y="16130"/>
                    <a:pt x="10868" y="16740"/>
                    <a:pt x="20587" y="16740"/>
                  </a:cubicBezTo>
                  <a:cubicBezTo>
                    <a:pt x="23819" y="16740"/>
                    <a:pt x="27360" y="16672"/>
                    <a:pt x="31105" y="16672"/>
                  </a:cubicBezTo>
                  <a:cubicBezTo>
                    <a:pt x="33314" y="16672"/>
                    <a:pt x="35594" y="16696"/>
                    <a:pt x="37924" y="16770"/>
                  </a:cubicBezTo>
                  <a:cubicBezTo>
                    <a:pt x="49139" y="17128"/>
                    <a:pt x="61398" y="17472"/>
                    <a:pt x="72137" y="17472"/>
                  </a:cubicBezTo>
                  <a:cubicBezTo>
                    <a:pt x="86507" y="17472"/>
                    <a:pt x="98155" y="16855"/>
                    <a:pt x="100930" y="14827"/>
                  </a:cubicBezTo>
                  <a:cubicBezTo>
                    <a:pt x="104809" y="11984"/>
                    <a:pt x="104498" y="5876"/>
                    <a:pt x="99879" y="3479"/>
                  </a:cubicBezTo>
                  <a:cubicBezTo>
                    <a:pt x="94328" y="596"/>
                    <a:pt x="62512" y="0"/>
                    <a:pt x="403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44"/>
            <p:cNvSpPr/>
            <p:nvPr/>
          </p:nvSpPr>
          <p:spPr>
            <a:xfrm rot="-608746">
              <a:off x="6493205" y="906490"/>
              <a:ext cx="800665" cy="442368"/>
            </a:xfrm>
            <a:custGeom>
              <a:rect b="b" l="l" r="r" t="t"/>
              <a:pathLst>
                <a:path extrusionOk="0" h="9808" w="17752">
                  <a:moveTo>
                    <a:pt x="4612" y="0"/>
                  </a:moveTo>
                  <a:lnTo>
                    <a:pt x="1" y="2843"/>
                  </a:lnTo>
                  <a:cubicBezTo>
                    <a:pt x="3150" y="7211"/>
                    <a:pt x="8531" y="9807"/>
                    <a:pt x="13897" y="9807"/>
                  </a:cubicBezTo>
                  <a:cubicBezTo>
                    <a:pt x="15194" y="9807"/>
                    <a:pt x="16489" y="9656"/>
                    <a:pt x="17751" y="9341"/>
                  </a:cubicBezTo>
                  <a:lnTo>
                    <a:pt x="17751" y="9341"/>
                  </a:lnTo>
                  <a:cubicBezTo>
                    <a:pt x="17730" y="9341"/>
                    <a:pt x="17708" y="9341"/>
                    <a:pt x="17686" y="9341"/>
                  </a:cubicBezTo>
                  <a:cubicBezTo>
                    <a:pt x="14974" y="9341"/>
                    <a:pt x="11125" y="8356"/>
                    <a:pt x="8992" y="6705"/>
                  </a:cubicBezTo>
                  <a:cubicBezTo>
                    <a:pt x="6833" y="5017"/>
                    <a:pt x="5296" y="2660"/>
                    <a:pt x="46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2" name="Google Shape;402;p44"/>
          <p:cNvSpPr txBox="1"/>
          <p:nvPr>
            <p:ph type="ctrTitle"/>
          </p:nvPr>
        </p:nvSpPr>
        <p:spPr>
          <a:xfrm>
            <a:off x="755675" y="521275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OF </a:t>
            </a:r>
            <a:r>
              <a:rPr lang="en">
                <a:solidFill>
                  <a:schemeClr val="accent1"/>
                </a:solidFill>
              </a:rPr>
              <a:t>CONTENTS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403" name="Google Shape;403;p44"/>
          <p:cNvSpPr/>
          <p:nvPr/>
        </p:nvSpPr>
        <p:spPr>
          <a:xfrm>
            <a:off x="1521709" y="3127288"/>
            <a:ext cx="760483" cy="668397"/>
          </a:xfrm>
          <a:custGeom>
            <a:rect b="b" l="l" r="r" t="t"/>
            <a:pathLst>
              <a:path extrusionOk="0" h="19409" w="22083">
                <a:moveTo>
                  <a:pt x="10680" y="1"/>
                </a:moveTo>
                <a:cubicBezTo>
                  <a:pt x="10018" y="1"/>
                  <a:pt x="9358" y="49"/>
                  <a:pt x="8707" y="145"/>
                </a:cubicBezTo>
                <a:cubicBezTo>
                  <a:pt x="5271" y="646"/>
                  <a:pt x="1068" y="2280"/>
                  <a:pt x="534" y="8451"/>
                </a:cubicBezTo>
                <a:cubicBezTo>
                  <a:pt x="0" y="14622"/>
                  <a:pt x="4537" y="18659"/>
                  <a:pt x="10875" y="19326"/>
                </a:cubicBezTo>
                <a:cubicBezTo>
                  <a:pt x="11389" y="19382"/>
                  <a:pt x="11880" y="19409"/>
                  <a:pt x="12347" y="19409"/>
                </a:cubicBezTo>
                <a:cubicBezTo>
                  <a:pt x="17666" y="19409"/>
                  <a:pt x="19998" y="15967"/>
                  <a:pt x="20949" y="14189"/>
                </a:cubicBezTo>
                <a:cubicBezTo>
                  <a:pt x="22050" y="12287"/>
                  <a:pt x="22083" y="6316"/>
                  <a:pt x="19381" y="3481"/>
                </a:cubicBezTo>
                <a:cubicBezTo>
                  <a:pt x="17165" y="1155"/>
                  <a:pt x="13915" y="1"/>
                  <a:pt x="1068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44"/>
          <p:cNvSpPr/>
          <p:nvPr/>
        </p:nvSpPr>
        <p:spPr>
          <a:xfrm>
            <a:off x="4000159" y="2962550"/>
            <a:ext cx="760483" cy="668397"/>
          </a:xfrm>
          <a:custGeom>
            <a:rect b="b" l="l" r="r" t="t"/>
            <a:pathLst>
              <a:path extrusionOk="0" h="19409" w="22083">
                <a:moveTo>
                  <a:pt x="10680" y="1"/>
                </a:moveTo>
                <a:cubicBezTo>
                  <a:pt x="10018" y="1"/>
                  <a:pt x="9358" y="49"/>
                  <a:pt x="8707" y="145"/>
                </a:cubicBezTo>
                <a:cubicBezTo>
                  <a:pt x="5271" y="646"/>
                  <a:pt x="1068" y="2280"/>
                  <a:pt x="534" y="8451"/>
                </a:cubicBezTo>
                <a:cubicBezTo>
                  <a:pt x="0" y="14622"/>
                  <a:pt x="4537" y="18659"/>
                  <a:pt x="10875" y="19326"/>
                </a:cubicBezTo>
                <a:cubicBezTo>
                  <a:pt x="11389" y="19382"/>
                  <a:pt x="11880" y="19409"/>
                  <a:pt x="12347" y="19409"/>
                </a:cubicBezTo>
                <a:cubicBezTo>
                  <a:pt x="17666" y="19409"/>
                  <a:pt x="19998" y="15967"/>
                  <a:pt x="20949" y="14189"/>
                </a:cubicBezTo>
                <a:cubicBezTo>
                  <a:pt x="22050" y="12287"/>
                  <a:pt x="22083" y="6316"/>
                  <a:pt x="19381" y="3481"/>
                </a:cubicBezTo>
                <a:cubicBezTo>
                  <a:pt x="17165" y="1155"/>
                  <a:pt x="13915" y="1"/>
                  <a:pt x="1068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rPr>
              <a:t>05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05" name="Google Shape;405;p44"/>
          <p:cNvSpPr txBox="1"/>
          <p:nvPr>
            <p:ph idx="19" type="title"/>
          </p:nvPr>
        </p:nvSpPr>
        <p:spPr>
          <a:xfrm>
            <a:off x="1521700" y="3019306"/>
            <a:ext cx="760500" cy="73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 b="0">
              <a:solidFill>
                <a:schemeClr val="lt1"/>
              </a:solidFill>
            </a:endParaRPr>
          </a:p>
        </p:txBody>
      </p:sp>
      <p:sp>
        <p:nvSpPr>
          <p:cNvPr id="406" name="Google Shape;406;p44"/>
          <p:cNvSpPr/>
          <p:nvPr/>
        </p:nvSpPr>
        <p:spPr>
          <a:xfrm>
            <a:off x="6861809" y="1498411"/>
            <a:ext cx="760483" cy="668397"/>
          </a:xfrm>
          <a:custGeom>
            <a:rect b="b" l="l" r="r" t="t"/>
            <a:pathLst>
              <a:path extrusionOk="0" h="19409" w="22083">
                <a:moveTo>
                  <a:pt x="10680" y="1"/>
                </a:moveTo>
                <a:cubicBezTo>
                  <a:pt x="10018" y="1"/>
                  <a:pt x="9358" y="49"/>
                  <a:pt x="8707" y="145"/>
                </a:cubicBezTo>
                <a:cubicBezTo>
                  <a:pt x="5271" y="646"/>
                  <a:pt x="1068" y="2280"/>
                  <a:pt x="534" y="8451"/>
                </a:cubicBezTo>
                <a:cubicBezTo>
                  <a:pt x="0" y="14622"/>
                  <a:pt x="4537" y="18659"/>
                  <a:pt x="10875" y="19326"/>
                </a:cubicBezTo>
                <a:cubicBezTo>
                  <a:pt x="11389" y="19382"/>
                  <a:pt x="11880" y="19409"/>
                  <a:pt x="12347" y="19409"/>
                </a:cubicBezTo>
                <a:cubicBezTo>
                  <a:pt x="17666" y="19409"/>
                  <a:pt x="19998" y="15967"/>
                  <a:pt x="20949" y="14189"/>
                </a:cubicBezTo>
                <a:cubicBezTo>
                  <a:pt x="22050" y="12287"/>
                  <a:pt x="22083" y="6316"/>
                  <a:pt x="19381" y="3481"/>
                </a:cubicBezTo>
                <a:cubicBezTo>
                  <a:pt x="17165" y="1155"/>
                  <a:pt x="13915" y="1"/>
                  <a:pt x="1068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44"/>
          <p:cNvSpPr/>
          <p:nvPr/>
        </p:nvSpPr>
        <p:spPr>
          <a:xfrm>
            <a:off x="1521709" y="1497287"/>
            <a:ext cx="760483" cy="668397"/>
          </a:xfrm>
          <a:custGeom>
            <a:rect b="b" l="l" r="r" t="t"/>
            <a:pathLst>
              <a:path extrusionOk="0" h="19409" w="22083">
                <a:moveTo>
                  <a:pt x="10680" y="1"/>
                </a:moveTo>
                <a:cubicBezTo>
                  <a:pt x="10018" y="1"/>
                  <a:pt x="9358" y="49"/>
                  <a:pt x="8707" y="145"/>
                </a:cubicBezTo>
                <a:cubicBezTo>
                  <a:pt x="5271" y="646"/>
                  <a:pt x="1068" y="2280"/>
                  <a:pt x="534" y="8451"/>
                </a:cubicBezTo>
                <a:cubicBezTo>
                  <a:pt x="0" y="14622"/>
                  <a:pt x="4537" y="18659"/>
                  <a:pt x="10875" y="19326"/>
                </a:cubicBezTo>
                <a:cubicBezTo>
                  <a:pt x="11389" y="19382"/>
                  <a:pt x="11880" y="19409"/>
                  <a:pt x="12347" y="19409"/>
                </a:cubicBezTo>
                <a:cubicBezTo>
                  <a:pt x="17666" y="19409"/>
                  <a:pt x="19998" y="15967"/>
                  <a:pt x="20949" y="14189"/>
                </a:cubicBezTo>
                <a:cubicBezTo>
                  <a:pt x="22050" y="12287"/>
                  <a:pt x="22083" y="6316"/>
                  <a:pt x="19381" y="3481"/>
                </a:cubicBezTo>
                <a:cubicBezTo>
                  <a:pt x="17165" y="1155"/>
                  <a:pt x="13915" y="1"/>
                  <a:pt x="1068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44"/>
          <p:cNvSpPr/>
          <p:nvPr/>
        </p:nvSpPr>
        <p:spPr>
          <a:xfrm>
            <a:off x="4191759" y="1498411"/>
            <a:ext cx="760483" cy="668397"/>
          </a:xfrm>
          <a:custGeom>
            <a:rect b="b" l="l" r="r" t="t"/>
            <a:pathLst>
              <a:path extrusionOk="0" h="19409" w="22083">
                <a:moveTo>
                  <a:pt x="10680" y="1"/>
                </a:moveTo>
                <a:cubicBezTo>
                  <a:pt x="10018" y="1"/>
                  <a:pt x="9358" y="49"/>
                  <a:pt x="8707" y="145"/>
                </a:cubicBezTo>
                <a:cubicBezTo>
                  <a:pt x="5271" y="646"/>
                  <a:pt x="1068" y="2280"/>
                  <a:pt x="534" y="8451"/>
                </a:cubicBezTo>
                <a:cubicBezTo>
                  <a:pt x="0" y="14622"/>
                  <a:pt x="4537" y="18659"/>
                  <a:pt x="10875" y="19326"/>
                </a:cubicBezTo>
                <a:cubicBezTo>
                  <a:pt x="11389" y="19382"/>
                  <a:pt x="11880" y="19409"/>
                  <a:pt x="12347" y="19409"/>
                </a:cubicBezTo>
                <a:cubicBezTo>
                  <a:pt x="17666" y="19409"/>
                  <a:pt x="19998" y="15967"/>
                  <a:pt x="20949" y="14189"/>
                </a:cubicBezTo>
                <a:cubicBezTo>
                  <a:pt x="22050" y="12287"/>
                  <a:pt x="22083" y="6316"/>
                  <a:pt x="19381" y="3481"/>
                </a:cubicBezTo>
                <a:cubicBezTo>
                  <a:pt x="17165" y="1155"/>
                  <a:pt x="13915" y="1"/>
                  <a:pt x="1068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44"/>
          <p:cNvSpPr txBox="1"/>
          <p:nvPr>
            <p:ph idx="2" type="ctrTitle"/>
          </p:nvPr>
        </p:nvSpPr>
        <p:spPr>
          <a:xfrm>
            <a:off x="621900" y="2543625"/>
            <a:ext cx="2670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r>
              <a:rPr lang="en"/>
              <a:t>ims AND Objective</a:t>
            </a:r>
            <a:r>
              <a:rPr lang="en"/>
              <a:t>s</a:t>
            </a:r>
            <a:endParaRPr b="0" sz="2100">
              <a:solidFill>
                <a:schemeClr val="lt2"/>
              </a:solidFill>
            </a:endParaRPr>
          </a:p>
        </p:txBody>
      </p:sp>
      <p:sp>
        <p:nvSpPr>
          <p:cNvPr id="410" name="Google Shape;410;p44"/>
          <p:cNvSpPr txBox="1"/>
          <p:nvPr>
            <p:ph idx="3" type="ctrTitle"/>
          </p:nvPr>
        </p:nvSpPr>
        <p:spPr>
          <a:xfrm>
            <a:off x="3291900" y="2146634"/>
            <a:ext cx="25602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STAKEHOLDER</a:t>
            </a:r>
            <a:r>
              <a:rPr lang="en"/>
              <a:t>  </a:t>
            </a:r>
            <a:endParaRPr b="0" sz="2100">
              <a:solidFill>
                <a:schemeClr val="lt2"/>
              </a:solidFill>
            </a:endParaRPr>
          </a:p>
        </p:txBody>
      </p:sp>
      <p:sp>
        <p:nvSpPr>
          <p:cNvPr id="411" name="Google Shape;411;p44"/>
          <p:cNvSpPr txBox="1"/>
          <p:nvPr>
            <p:ph idx="9" type="ctrTitle"/>
          </p:nvPr>
        </p:nvSpPr>
        <p:spPr>
          <a:xfrm>
            <a:off x="6053400" y="2139763"/>
            <a:ext cx="30906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MESSAGE AND CONTENT </a:t>
            </a:r>
            <a:endParaRPr sz="2100"/>
          </a:p>
        </p:txBody>
      </p:sp>
      <p:sp>
        <p:nvSpPr>
          <p:cNvPr id="412" name="Google Shape;412;p44"/>
          <p:cNvSpPr txBox="1"/>
          <p:nvPr>
            <p:ph idx="16" type="title"/>
          </p:nvPr>
        </p:nvSpPr>
        <p:spPr>
          <a:xfrm>
            <a:off x="1521703" y="1370129"/>
            <a:ext cx="760500" cy="73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chemeClr val="lt1"/>
                </a:solidFill>
              </a:rPr>
              <a:t>01</a:t>
            </a:r>
            <a:endParaRPr b="0">
              <a:solidFill>
                <a:schemeClr val="lt1"/>
              </a:solidFill>
            </a:endParaRPr>
          </a:p>
        </p:txBody>
      </p:sp>
      <p:sp>
        <p:nvSpPr>
          <p:cNvPr id="413" name="Google Shape;413;p44"/>
          <p:cNvSpPr txBox="1"/>
          <p:nvPr>
            <p:ph idx="17" type="title"/>
          </p:nvPr>
        </p:nvSpPr>
        <p:spPr>
          <a:xfrm>
            <a:off x="4191750" y="1466079"/>
            <a:ext cx="760500" cy="73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chemeClr val="lt1"/>
                </a:solidFill>
              </a:rPr>
              <a:t>02</a:t>
            </a:r>
            <a:endParaRPr b="0">
              <a:solidFill>
                <a:schemeClr val="lt1"/>
              </a:solidFill>
            </a:endParaRPr>
          </a:p>
        </p:txBody>
      </p:sp>
      <p:sp>
        <p:nvSpPr>
          <p:cNvPr id="414" name="Google Shape;414;p44"/>
          <p:cNvSpPr txBox="1"/>
          <p:nvPr>
            <p:ph idx="20" type="title"/>
          </p:nvPr>
        </p:nvSpPr>
        <p:spPr>
          <a:xfrm>
            <a:off x="6861810" y="1370129"/>
            <a:ext cx="760500" cy="73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415" name="Google Shape;415;p44"/>
          <p:cNvSpPr txBox="1"/>
          <p:nvPr>
            <p:ph idx="5" type="ctrTitle"/>
          </p:nvPr>
        </p:nvSpPr>
        <p:spPr>
          <a:xfrm>
            <a:off x="519425" y="3928525"/>
            <a:ext cx="2598900" cy="65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STRATEGY</a:t>
            </a:r>
            <a:r>
              <a:rPr lang="en"/>
              <a:t> AND TACTICS </a:t>
            </a:r>
            <a:endParaRPr b="0" sz="2100">
              <a:solidFill>
                <a:schemeClr val="lt2"/>
              </a:solidFill>
            </a:endParaRPr>
          </a:p>
        </p:txBody>
      </p:sp>
      <p:sp>
        <p:nvSpPr>
          <p:cNvPr id="416" name="Google Shape;416;p44"/>
          <p:cNvSpPr txBox="1"/>
          <p:nvPr>
            <p:ph idx="7" type="ctrTitle"/>
          </p:nvPr>
        </p:nvSpPr>
        <p:spPr>
          <a:xfrm>
            <a:off x="3332625" y="3795663"/>
            <a:ext cx="2255700" cy="42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BUDGET</a:t>
            </a:r>
            <a:endParaRPr b="0" sz="2100">
              <a:solidFill>
                <a:schemeClr val="lt2"/>
              </a:solidFill>
            </a:endParaRPr>
          </a:p>
        </p:txBody>
      </p:sp>
      <p:grpSp>
        <p:nvGrpSpPr>
          <p:cNvPr id="417" name="Google Shape;417;p44"/>
          <p:cNvGrpSpPr/>
          <p:nvPr/>
        </p:nvGrpSpPr>
        <p:grpSpPr>
          <a:xfrm rot="-10501251">
            <a:off x="2019534" y="320822"/>
            <a:ext cx="474217" cy="779396"/>
            <a:chOff x="5575575" y="4178600"/>
            <a:chExt cx="333000" cy="547300"/>
          </a:xfrm>
        </p:grpSpPr>
        <p:sp>
          <p:nvSpPr>
            <p:cNvPr id="418" name="Google Shape;418;p44"/>
            <p:cNvSpPr/>
            <p:nvPr/>
          </p:nvSpPr>
          <p:spPr>
            <a:xfrm>
              <a:off x="5575575" y="4623575"/>
              <a:ext cx="68000" cy="102325"/>
            </a:xfrm>
            <a:custGeom>
              <a:rect b="b" l="l" r="r" t="t"/>
              <a:pathLst>
                <a:path extrusionOk="0" h="4093" w="2720">
                  <a:moveTo>
                    <a:pt x="754" y="0"/>
                  </a:moveTo>
                  <a:cubicBezTo>
                    <a:pt x="395" y="0"/>
                    <a:pt x="0" y="388"/>
                    <a:pt x="210" y="808"/>
                  </a:cubicBezTo>
                  <a:cubicBezTo>
                    <a:pt x="711" y="1809"/>
                    <a:pt x="1078" y="2843"/>
                    <a:pt x="1578" y="3844"/>
                  </a:cubicBezTo>
                  <a:cubicBezTo>
                    <a:pt x="1671" y="4019"/>
                    <a:pt x="1824" y="4092"/>
                    <a:pt x="1983" y="4092"/>
                  </a:cubicBezTo>
                  <a:cubicBezTo>
                    <a:pt x="2337" y="4092"/>
                    <a:pt x="2720" y="3725"/>
                    <a:pt x="2512" y="3310"/>
                  </a:cubicBezTo>
                  <a:cubicBezTo>
                    <a:pt x="2012" y="2309"/>
                    <a:pt x="1645" y="1242"/>
                    <a:pt x="1144" y="241"/>
                  </a:cubicBezTo>
                  <a:cubicBezTo>
                    <a:pt x="1054" y="71"/>
                    <a:pt x="907" y="0"/>
                    <a:pt x="754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44"/>
            <p:cNvSpPr/>
            <p:nvPr/>
          </p:nvSpPr>
          <p:spPr>
            <a:xfrm>
              <a:off x="5706625" y="4533400"/>
              <a:ext cx="99075" cy="67500"/>
            </a:xfrm>
            <a:custGeom>
              <a:rect b="b" l="l" r="r" t="t"/>
              <a:pathLst>
                <a:path extrusionOk="0" h="2700" w="3963">
                  <a:moveTo>
                    <a:pt x="779" y="0"/>
                  </a:moveTo>
                  <a:cubicBezTo>
                    <a:pt x="353" y="0"/>
                    <a:pt x="0" y="548"/>
                    <a:pt x="339" y="913"/>
                  </a:cubicBezTo>
                  <a:cubicBezTo>
                    <a:pt x="1139" y="1680"/>
                    <a:pt x="1940" y="2414"/>
                    <a:pt x="3108" y="2681"/>
                  </a:cubicBezTo>
                  <a:cubicBezTo>
                    <a:pt x="3159" y="2693"/>
                    <a:pt x="3207" y="2699"/>
                    <a:pt x="3253" y="2699"/>
                  </a:cubicBezTo>
                  <a:cubicBezTo>
                    <a:pt x="3806" y="2699"/>
                    <a:pt x="3962" y="1834"/>
                    <a:pt x="3408" y="1680"/>
                  </a:cubicBezTo>
                  <a:cubicBezTo>
                    <a:pt x="2440" y="1446"/>
                    <a:pt x="1807" y="846"/>
                    <a:pt x="1139" y="145"/>
                  </a:cubicBezTo>
                  <a:cubicBezTo>
                    <a:pt x="1023" y="43"/>
                    <a:pt x="898" y="0"/>
                    <a:pt x="779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44"/>
            <p:cNvSpPr/>
            <p:nvPr/>
          </p:nvSpPr>
          <p:spPr>
            <a:xfrm>
              <a:off x="5803125" y="4380100"/>
              <a:ext cx="105450" cy="40200"/>
            </a:xfrm>
            <a:custGeom>
              <a:rect b="b" l="l" r="r" t="t"/>
              <a:pathLst>
                <a:path extrusionOk="0" h="1608" w="4218">
                  <a:moveTo>
                    <a:pt x="783" y="0"/>
                  </a:moveTo>
                  <a:cubicBezTo>
                    <a:pt x="312" y="0"/>
                    <a:pt x="1" y="691"/>
                    <a:pt x="482" y="974"/>
                  </a:cubicBezTo>
                  <a:cubicBezTo>
                    <a:pt x="1416" y="1574"/>
                    <a:pt x="2450" y="1607"/>
                    <a:pt x="3551" y="1607"/>
                  </a:cubicBezTo>
                  <a:cubicBezTo>
                    <a:pt x="4218" y="1607"/>
                    <a:pt x="4218" y="573"/>
                    <a:pt x="3551" y="573"/>
                  </a:cubicBezTo>
                  <a:cubicBezTo>
                    <a:pt x="2650" y="573"/>
                    <a:pt x="1783" y="573"/>
                    <a:pt x="1049" y="73"/>
                  </a:cubicBezTo>
                  <a:cubicBezTo>
                    <a:pt x="958" y="22"/>
                    <a:pt x="868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44"/>
            <p:cNvSpPr/>
            <p:nvPr/>
          </p:nvSpPr>
          <p:spPr>
            <a:xfrm>
              <a:off x="5797650" y="4178600"/>
              <a:ext cx="97825" cy="33225"/>
            </a:xfrm>
            <a:custGeom>
              <a:rect b="b" l="l" r="r" t="t"/>
              <a:pathLst>
                <a:path extrusionOk="0" h="1329" w="3913">
                  <a:moveTo>
                    <a:pt x="3206" y="1"/>
                  </a:moveTo>
                  <a:cubicBezTo>
                    <a:pt x="3153" y="1"/>
                    <a:pt x="3096" y="9"/>
                    <a:pt x="3036" y="27"/>
                  </a:cubicBezTo>
                  <a:cubicBezTo>
                    <a:pt x="2269" y="294"/>
                    <a:pt x="1501" y="294"/>
                    <a:pt x="667" y="294"/>
                  </a:cubicBezTo>
                  <a:cubicBezTo>
                    <a:pt x="0" y="294"/>
                    <a:pt x="0" y="1328"/>
                    <a:pt x="701" y="1328"/>
                  </a:cubicBezTo>
                  <a:cubicBezTo>
                    <a:pt x="1601" y="1328"/>
                    <a:pt x="2502" y="1295"/>
                    <a:pt x="3336" y="1028"/>
                  </a:cubicBezTo>
                  <a:cubicBezTo>
                    <a:pt x="3913" y="846"/>
                    <a:pt x="3744" y="1"/>
                    <a:pt x="3206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2" name="Google Shape;422;p44"/>
          <p:cNvGrpSpPr/>
          <p:nvPr/>
        </p:nvGrpSpPr>
        <p:grpSpPr>
          <a:xfrm rot="1253849">
            <a:off x="7477488" y="921078"/>
            <a:ext cx="640097" cy="624089"/>
            <a:chOff x="1226325" y="6285400"/>
            <a:chExt cx="459675" cy="443700"/>
          </a:xfrm>
        </p:grpSpPr>
        <p:sp>
          <p:nvSpPr>
            <p:cNvPr id="423" name="Google Shape;423;p44"/>
            <p:cNvSpPr/>
            <p:nvPr/>
          </p:nvSpPr>
          <p:spPr>
            <a:xfrm>
              <a:off x="1226325" y="6285400"/>
              <a:ext cx="459675" cy="443700"/>
            </a:xfrm>
            <a:custGeom>
              <a:rect b="b" l="l" r="r" t="t"/>
              <a:pathLst>
                <a:path extrusionOk="0" h="17748" w="18387">
                  <a:moveTo>
                    <a:pt x="8836" y="0"/>
                  </a:moveTo>
                  <a:cubicBezTo>
                    <a:pt x="8459" y="0"/>
                    <a:pt x="8081" y="24"/>
                    <a:pt x="7704" y="73"/>
                  </a:cubicBezTo>
                  <a:cubicBezTo>
                    <a:pt x="5573" y="323"/>
                    <a:pt x="3346" y="1145"/>
                    <a:pt x="1977" y="2930"/>
                  </a:cubicBezTo>
                  <a:cubicBezTo>
                    <a:pt x="906" y="4324"/>
                    <a:pt x="477" y="6169"/>
                    <a:pt x="251" y="7967"/>
                  </a:cubicBezTo>
                  <a:cubicBezTo>
                    <a:pt x="60" y="9479"/>
                    <a:pt x="1" y="11039"/>
                    <a:pt x="441" y="12479"/>
                  </a:cubicBezTo>
                  <a:cubicBezTo>
                    <a:pt x="1120" y="14610"/>
                    <a:pt x="2858" y="16242"/>
                    <a:pt x="4835" y="17051"/>
                  </a:cubicBezTo>
                  <a:cubicBezTo>
                    <a:pt x="6059" y="17545"/>
                    <a:pt x="7374" y="17747"/>
                    <a:pt x="8693" y="17747"/>
                  </a:cubicBezTo>
                  <a:cubicBezTo>
                    <a:pt x="9504" y="17747"/>
                    <a:pt x="10316" y="17671"/>
                    <a:pt x="11109" y="17539"/>
                  </a:cubicBezTo>
                  <a:cubicBezTo>
                    <a:pt x="14824" y="16932"/>
                    <a:pt x="17920" y="13420"/>
                    <a:pt x="18110" y="9419"/>
                  </a:cubicBezTo>
                  <a:cubicBezTo>
                    <a:pt x="18386" y="3951"/>
                    <a:pt x="13681" y="0"/>
                    <a:pt x="8836" y="0"/>
                  </a:cubicBezTo>
                  <a:close/>
                </a:path>
              </a:pathLst>
            </a:custGeom>
            <a:solidFill>
              <a:srgbClr val="75E1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44"/>
            <p:cNvSpPr/>
            <p:nvPr/>
          </p:nvSpPr>
          <p:spPr>
            <a:xfrm>
              <a:off x="1463275" y="6307100"/>
              <a:ext cx="122700" cy="60475"/>
            </a:xfrm>
            <a:custGeom>
              <a:rect b="b" l="l" r="r" t="t"/>
              <a:pathLst>
                <a:path extrusionOk="0" h="2419" w="4908">
                  <a:moveTo>
                    <a:pt x="884" y="1"/>
                  </a:moveTo>
                  <a:cubicBezTo>
                    <a:pt x="652" y="1"/>
                    <a:pt x="430" y="17"/>
                    <a:pt x="226" y="50"/>
                  </a:cubicBezTo>
                  <a:cubicBezTo>
                    <a:pt x="0" y="74"/>
                    <a:pt x="95" y="419"/>
                    <a:pt x="274" y="431"/>
                  </a:cubicBezTo>
                  <a:cubicBezTo>
                    <a:pt x="1131" y="550"/>
                    <a:pt x="1893" y="717"/>
                    <a:pt x="2679" y="1122"/>
                  </a:cubicBezTo>
                  <a:cubicBezTo>
                    <a:pt x="3322" y="1443"/>
                    <a:pt x="3798" y="2039"/>
                    <a:pt x="4429" y="2384"/>
                  </a:cubicBezTo>
                  <a:cubicBezTo>
                    <a:pt x="4477" y="2408"/>
                    <a:pt x="4524" y="2419"/>
                    <a:pt x="4569" y="2419"/>
                  </a:cubicBezTo>
                  <a:cubicBezTo>
                    <a:pt x="4766" y="2419"/>
                    <a:pt x="4908" y="2203"/>
                    <a:pt x="4810" y="1979"/>
                  </a:cubicBezTo>
                  <a:cubicBezTo>
                    <a:pt x="4205" y="645"/>
                    <a:pt x="2335" y="1"/>
                    <a:pt x="884" y="1"/>
                  </a:cubicBezTo>
                  <a:close/>
                </a:path>
              </a:pathLst>
            </a:custGeom>
            <a:solidFill>
              <a:srgbClr val="CC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44"/>
            <p:cNvSpPr/>
            <p:nvPr/>
          </p:nvSpPr>
          <p:spPr>
            <a:xfrm>
              <a:off x="1591925" y="6376800"/>
              <a:ext cx="49650" cy="54925"/>
            </a:xfrm>
            <a:custGeom>
              <a:rect b="b" l="l" r="r" t="t"/>
              <a:pathLst>
                <a:path extrusionOk="0" h="2197" w="1986">
                  <a:moveTo>
                    <a:pt x="248" y="0"/>
                  </a:moveTo>
                  <a:cubicBezTo>
                    <a:pt x="77" y="0"/>
                    <a:pt x="0" y="253"/>
                    <a:pt x="117" y="370"/>
                  </a:cubicBezTo>
                  <a:cubicBezTo>
                    <a:pt x="367" y="620"/>
                    <a:pt x="652" y="822"/>
                    <a:pt x="867" y="1120"/>
                  </a:cubicBezTo>
                  <a:cubicBezTo>
                    <a:pt x="1105" y="1430"/>
                    <a:pt x="1248" y="1799"/>
                    <a:pt x="1486" y="2108"/>
                  </a:cubicBezTo>
                  <a:cubicBezTo>
                    <a:pt x="1530" y="2171"/>
                    <a:pt x="1587" y="2197"/>
                    <a:pt x="1644" y="2197"/>
                  </a:cubicBezTo>
                  <a:cubicBezTo>
                    <a:pt x="1773" y="2197"/>
                    <a:pt x="1906" y="2066"/>
                    <a:pt x="1915" y="1918"/>
                  </a:cubicBezTo>
                  <a:cubicBezTo>
                    <a:pt x="1986" y="1037"/>
                    <a:pt x="1045" y="84"/>
                    <a:pt x="260" y="1"/>
                  </a:cubicBezTo>
                  <a:cubicBezTo>
                    <a:pt x="256" y="0"/>
                    <a:pt x="252" y="0"/>
                    <a:pt x="248" y="0"/>
                  </a:cubicBezTo>
                  <a:close/>
                </a:path>
              </a:pathLst>
            </a:custGeom>
            <a:solidFill>
              <a:srgbClr val="CC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44"/>
            <p:cNvSpPr/>
            <p:nvPr/>
          </p:nvSpPr>
          <p:spPr>
            <a:xfrm>
              <a:off x="1385450" y="6513825"/>
              <a:ext cx="133975" cy="46125"/>
            </a:xfrm>
            <a:custGeom>
              <a:rect b="b" l="l" r="r" t="t"/>
              <a:pathLst>
                <a:path extrusionOk="0" h="1845" w="5359">
                  <a:moveTo>
                    <a:pt x="5102" y="0"/>
                  </a:moveTo>
                  <a:cubicBezTo>
                    <a:pt x="5049" y="0"/>
                    <a:pt x="4994" y="21"/>
                    <a:pt x="4947" y="68"/>
                  </a:cubicBezTo>
                  <a:cubicBezTo>
                    <a:pt x="4304" y="675"/>
                    <a:pt x="3911" y="1152"/>
                    <a:pt x="2935" y="1199"/>
                  </a:cubicBezTo>
                  <a:cubicBezTo>
                    <a:pt x="2878" y="1202"/>
                    <a:pt x="2822" y="1203"/>
                    <a:pt x="2766" y="1203"/>
                  </a:cubicBezTo>
                  <a:cubicBezTo>
                    <a:pt x="1821" y="1203"/>
                    <a:pt x="970" y="824"/>
                    <a:pt x="363" y="116"/>
                  </a:cubicBezTo>
                  <a:cubicBezTo>
                    <a:pt x="325" y="69"/>
                    <a:pt x="281" y="49"/>
                    <a:pt x="238" y="49"/>
                  </a:cubicBezTo>
                  <a:cubicBezTo>
                    <a:pt x="116" y="49"/>
                    <a:pt x="1" y="205"/>
                    <a:pt x="53" y="354"/>
                  </a:cubicBezTo>
                  <a:cubicBezTo>
                    <a:pt x="486" y="1293"/>
                    <a:pt x="1743" y="1844"/>
                    <a:pt x="2926" y="1844"/>
                  </a:cubicBezTo>
                  <a:cubicBezTo>
                    <a:pt x="4024" y="1844"/>
                    <a:pt x="5058" y="1371"/>
                    <a:pt x="5316" y="294"/>
                  </a:cubicBezTo>
                  <a:cubicBezTo>
                    <a:pt x="5358" y="132"/>
                    <a:pt x="5236" y="0"/>
                    <a:pt x="5102" y="0"/>
                  </a:cubicBezTo>
                  <a:close/>
                </a:path>
              </a:pathLst>
            </a:custGeom>
            <a:solidFill>
              <a:srgbClr val="3E2A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44"/>
            <p:cNvSpPr/>
            <p:nvPr/>
          </p:nvSpPr>
          <p:spPr>
            <a:xfrm>
              <a:off x="1309375" y="6405650"/>
              <a:ext cx="84550" cy="42400"/>
            </a:xfrm>
            <a:custGeom>
              <a:rect b="b" l="l" r="r" t="t"/>
              <a:pathLst>
                <a:path extrusionOk="0" h="1696" w="3382">
                  <a:moveTo>
                    <a:pt x="1641" y="1"/>
                  </a:moveTo>
                  <a:cubicBezTo>
                    <a:pt x="826" y="1"/>
                    <a:pt x="25" y="510"/>
                    <a:pt x="1" y="1526"/>
                  </a:cubicBezTo>
                  <a:cubicBezTo>
                    <a:pt x="1" y="1613"/>
                    <a:pt x="72" y="1665"/>
                    <a:pt x="146" y="1665"/>
                  </a:cubicBezTo>
                  <a:cubicBezTo>
                    <a:pt x="193" y="1665"/>
                    <a:pt x="242" y="1643"/>
                    <a:pt x="274" y="1597"/>
                  </a:cubicBezTo>
                  <a:cubicBezTo>
                    <a:pt x="620" y="1061"/>
                    <a:pt x="834" y="585"/>
                    <a:pt x="1548" y="502"/>
                  </a:cubicBezTo>
                  <a:cubicBezTo>
                    <a:pt x="1596" y="496"/>
                    <a:pt x="1642" y="493"/>
                    <a:pt x="1687" y="493"/>
                  </a:cubicBezTo>
                  <a:cubicBezTo>
                    <a:pt x="2276" y="493"/>
                    <a:pt x="2668" y="982"/>
                    <a:pt x="2834" y="1502"/>
                  </a:cubicBezTo>
                  <a:cubicBezTo>
                    <a:pt x="2878" y="1637"/>
                    <a:pt x="2980" y="1696"/>
                    <a:pt x="3082" y="1696"/>
                  </a:cubicBezTo>
                  <a:cubicBezTo>
                    <a:pt x="3232" y="1696"/>
                    <a:pt x="3382" y="1569"/>
                    <a:pt x="3346" y="1371"/>
                  </a:cubicBezTo>
                  <a:cubicBezTo>
                    <a:pt x="3196" y="456"/>
                    <a:pt x="2412" y="1"/>
                    <a:pt x="1641" y="1"/>
                  </a:cubicBezTo>
                  <a:close/>
                </a:path>
              </a:pathLst>
            </a:custGeom>
            <a:solidFill>
              <a:srgbClr val="3E2A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44"/>
            <p:cNvSpPr/>
            <p:nvPr/>
          </p:nvSpPr>
          <p:spPr>
            <a:xfrm>
              <a:off x="1507925" y="6405650"/>
              <a:ext cx="84550" cy="42400"/>
            </a:xfrm>
            <a:custGeom>
              <a:rect b="b" l="l" r="r" t="t"/>
              <a:pathLst>
                <a:path extrusionOk="0" h="1696" w="3382">
                  <a:moveTo>
                    <a:pt x="1754" y="1"/>
                  </a:moveTo>
                  <a:cubicBezTo>
                    <a:pt x="981" y="1"/>
                    <a:pt x="192" y="456"/>
                    <a:pt x="36" y="1371"/>
                  </a:cubicBezTo>
                  <a:cubicBezTo>
                    <a:pt x="0" y="1569"/>
                    <a:pt x="150" y="1696"/>
                    <a:pt x="298" y="1696"/>
                  </a:cubicBezTo>
                  <a:cubicBezTo>
                    <a:pt x="398" y="1696"/>
                    <a:pt x="497" y="1637"/>
                    <a:pt x="536" y="1502"/>
                  </a:cubicBezTo>
                  <a:cubicBezTo>
                    <a:pt x="702" y="982"/>
                    <a:pt x="1104" y="493"/>
                    <a:pt x="1695" y="493"/>
                  </a:cubicBezTo>
                  <a:cubicBezTo>
                    <a:pt x="1740" y="493"/>
                    <a:pt x="1786" y="496"/>
                    <a:pt x="1834" y="502"/>
                  </a:cubicBezTo>
                  <a:cubicBezTo>
                    <a:pt x="2548" y="585"/>
                    <a:pt x="2762" y="1061"/>
                    <a:pt x="3096" y="1597"/>
                  </a:cubicBezTo>
                  <a:cubicBezTo>
                    <a:pt x="3133" y="1643"/>
                    <a:pt x="3184" y="1665"/>
                    <a:pt x="3234" y="1665"/>
                  </a:cubicBezTo>
                  <a:cubicBezTo>
                    <a:pt x="3310" y="1665"/>
                    <a:pt x="3381" y="1613"/>
                    <a:pt x="3381" y="1526"/>
                  </a:cubicBezTo>
                  <a:cubicBezTo>
                    <a:pt x="3369" y="510"/>
                    <a:pt x="2571" y="1"/>
                    <a:pt x="1754" y="1"/>
                  </a:cubicBezTo>
                  <a:close/>
                </a:path>
              </a:pathLst>
            </a:custGeom>
            <a:solidFill>
              <a:srgbClr val="3E2A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44"/>
            <p:cNvSpPr/>
            <p:nvPr/>
          </p:nvSpPr>
          <p:spPr>
            <a:xfrm>
              <a:off x="1512075" y="6458950"/>
              <a:ext cx="72950" cy="49750"/>
            </a:xfrm>
            <a:custGeom>
              <a:rect b="b" l="l" r="r" t="t"/>
              <a:pathLst>
                <a:path extrusionOk="0" h="1990" w="2918">
                  <a:moveTo>
                    <a:pt x="1465" y="1"/>
                  </a:moveTo>
                  <a:cubicBezTo>
                    <a:pt x="656" y="1"/>
                    <a:pt x="1" y="441"/>
                    <a:pt x="1" y="1001"/>
                  </a:cubicBezTo>
                  <a:cubicBezTo>
                    <a:pt x="1" y="1549"/>
                    <a:pt x="656" y="1989"/>
                    <a:pt x="1465" y="1989"/>
                  </a:cubicBezTo>
                  <a:cubicBezTo>
                    <a:pt x="2263" y="1989"/>
                    <a:pt x="2918" y="1549"/>
                    <a:pt x="2918" y="1001"/>
                  </a:cubicBezTo>
                  <a:cubicBezTo>
                    <a:pt x="2918" y="441"/>
                    <a:pt x="2263" y="1"/>
                    <a:pt x="14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44"/>
            <p:cNvSpPr/>
            <p:nvPr/>
          </p:nvSpPr>
          <p:spPr>
            <a:xfrm>
              <a:off x="1324850" y="6458950"/>
              <a:ext cx="72950" cy="49750"/>
            </a:xfrm>
            <a:custGeom>
              <a:rect b="b" l="l" r="r" t="t"/>
              <a:pathLst>
                <a:path extrusionOk="0" h="1990" w="2918">
                  <a:moveTo>
                    <a:pt x="1465" y="1"/>
                  </a:moveTo>
                  <a:cubicBezTo>
                    <a:pt x="656" y="1"/>
                    <a:pt x="1" y="441"/>
                    <a:pt x="1" y="1001"/>
                  </a:cubicBezTo>
                  <a:cubicBezTo>
                    <a:pt x="1" y="1549"/>
                    <a:pt x="656" y="1989"/>
                    <a:pt x="1465" y="1989"/>
                  </a:cubicBezTo>
                  <a:cubicBezTo>
                    <a:pt x="2263" y="1989"/>
                    <a:pt x="2918" y="1549"/>
                    <a:pt x="2918" y="1001"/>
                  </a:cubicBezTo>
                  <a:cubicBezTo>
                    <a:pt x="2918" y="441"/>
                    <a:pt x="2263" y="1"/>
                    <a:pt x="14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1" name="Google Shape;431;p44"/>
          <p:cNvSpPr/>
          <p:nvPr/>
        </p:nvSpPr>
        <p:spPr>
          <a:xfrm>
            <a:off x="6738847" y="3183588"/>
            <a:ext cx="760483" cy="668397"/>
          </a:xfrm>
          <a:custGeom>
            <a:rect b="b" l="l" r="r" t="t"/>
            <a:pathLst>
              <a:path extrusionOk="0" h="19409" w="22083">
                <a:moveTo>
                  <a:pt x="10680" y="1"/>
                </a:moveTo>
                <a:cubicBezTo>
                  <a:pt x="10018" y="1"/>
                  <a:pt x="9358" y="49"/>
                  <a:pt x="8707" y="145"/>
                </a:cubicBezTo>
                <a:cubicBezTo>
                  <a:pt x="5271" y="646"/>
                  <a:pt x="1068" y="2280"/>
                  <a:pt x="534" y="8451"/>
                </a:cubicBezTo>
                <a:cubicBezTo>
                  <a:pt x="0" y="14622"/>
                  <a:pt x="4537" y="18659"/>
                  <a:pt x="10875" y="19326"/>
                </a:cubicBezTo>
                <a:cubicBezTo>
                  <a:pt x="11389" y="19382"/>
                  <a:pt x="11880" y="19409"/>
                  <a:pt x="12347" y="19409"/>
                </a:cubicBezTo>
                <a:cubicBezTo>
                  <a:pt x="17666" y="19409"/>
                  <a:pt x="19998" y="15967"/>
                  <a:pt x="20949" y="14189"/>
                </a:cubicBezTo>
                <a:cubicBezTo>
                  <a:pt x="22050" y="12287"/>
                  <a:pt x="22083" y="6316"/>
                  <a:pt x="19381" y="3481"/>
                </a:cubicBezTo>
                <a:cubicBezTo>
                  <a:pt x="17165" y="1155"/>
                  <a:pt x="13915" y="1"/>
                  <a:pt x="1068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Luckiest Guy"/>
                <a:ea typeface="Luckiest Guy"/>
                <a:cs typeface="Luckiest Guy"/>
                <a:sym typeface="Luckiest Guy"/>
              </a:rPr>
              <a:t>06</a:t>
            </a:r>
            <a:endParaRPr/>
          </a:p>
        </p:txBody>
      </p:sp>
      <p:sp>
        <p:nvSpPr>
          <p:cNvPr id="432" name="Google Shape;432;p44"/>
          <p:cNvSpPr txBox="1"/>
          <p:nvPr>
            <p:ph idx="7" type="ctrTitle"/>
          </p:nvPr>
        </p:nvSpPr>
        <p:spPr>
          <a:xfrm>
            <a:off x="5947188" y="4089338"/>
            <a:ext cx="2255700" cy="42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 b="0" sz="21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45"/>
          <p:cNvSpPr txBox="1"/>
          <p:nvPr>
            <p:ph type="ctrTitle"/>
          </p:nvPr>
        </p:nvSpPr>
        <p:spPr>
          <a:xfrm rot="-246">
            <a:off x="0" y="1789976"/>
            <a:ext cx="4192800" cy="111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Arial"/>
                <a:ea typeface="Arial"/>
                <a:cs typeface="Arial"/>
                <a:sym typeface="Arial"/>
              </a:rPr>
              <a:t>The Memory of </a:t>
            </a:r>
            <a:endParaRPr sz="27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Arial"/>
                <a:ea typeface="Arial"/>
                <a:cs typeface="Arial"/>
                <a:sym typeface="Arial"/>
              </a:rPr>
              <a:t>Hong Kong</a:t>
            </a:r>
            <a:endParaRPr sz="27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回憶中的香港</a:t>
            </a:r>
            <a:endParaRPr sz="2700"/>
          </a:p>
        </p:txBody>
      </p:sp>
      <p:pic>
        <p:nvPicPr>
          <p:cNvPr id="438" name="Google Shape;43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750" y="124525"/>
            <a:ext cx="1018475" cy="101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6850" y="1653800"/>
            <a:ext cx="4399625" cy="292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6"/>
          <p:cNvSpPr/>
          <p:nvPr/>
        </p:nvSpPr>
        <p:spPr>
          <a:xfrm>
            <a:off x="3092719" y="1242344"/>
            <a:ext cx="1276066" cy="1117182"/>
          </a:xfrm>
          <a:custGeom>
            <a:rect b="b" l="l" r="r" t="t"/>
            <a:pathLst>
              <a:path extrusionOk="0" h="19409" w="22083">
                <a:moveTo>
                  <a:pt x="10680" y="1"/>
                </a:moveTo>
                <a:cubicBezTo>
                  <a:pt x="10018" y="1"/>
                  <a:pt x="9358" y="49"/>
                  <a:pt x="8707" y="145"/>
                </a:cubicBezTo>
                <a:cubicBezTo>
                  <a:pt x="5271" y="646"/>
                  <a:pt x="1068" y="2280"/>
                  <a:pt x="534" y="8451"/>
                </a:cubicBezTo>
                <a:cubicBezTo>
                  <a:pt x="0" y="14622"/>
                  <a:pt x="4537" y="18659"/>
                  <a:pt x="10875" y="19326"/>
                </a:cubicBezTo>
                <a:cubicBezTo>
                  <a:pt x="11389" y="19382"/>
                  <a:pt x="11880" y="19409"/>
                  <a:pt x="12347" y="19409"/>
                </a:cubicBezTo>
                <a:cubicBezTo>
                  <a:pt x="17666" y="19409"/>
                  <a:pt x="19998" y="15967"/>
                  <a:pt x="20949" y="14189"/>
                </a:cubicBezTo>
                <a:cubicBezTo>
                  <a:pt x="22050" y="12287"/>
                  <a:pt x="22083" y="6316"/>
                  <a:pt x="19381" y="3481"/>
                </a:cubicBezTo>
                <a:cubicBezTo>
                  <a:pt x="17165" y="1155"/>
                  <a:pt x="13915" y="1"/>
                  <a:pt x="1068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46"/>
          <p:cNvSpPr txBox="1"/>
          <p:nvPr>
            <p:ph idx="4294967295" type="title"/>
          </p:nvPr>
        </p:nvSpPr>
        <p:spPr>
          <a:xfrm>
            <a:off x="3123252" y="1337034"/>
            <a:ext cx="12150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446" name="Google Shape;446;p46"/>
          <p:cNvGrpSpPr/>
          <p:nvPr/>
        </p:nvGrpSpPr>
        <p:grpSpPr>
          <a:xfrm flipH="1" rot="3927469">
            <a:off x="372800" y="2252886"/>
            <a:ext cx="474210" cy="779385"/>
            <a:chOff x="5575575" y="4178600"/>
            <a:chExt cx="333000" cy="547300"/>
          </a:xfrm>
        </p:grpSpPr>
        <p:sp>
          <p:nvSpPr>
            <p:cNvPr id="447" name="Google Shape;447;p46"/>
            <p:cNvSpPr/>
            <p:nvPr/>
          </p:nvSpPr>
          <p:spPr>
            <a:xfrm>
              <a:off x="5575575" y="4623575"/>
              <a:ext cx="68000" cy="102325"/>
            </a:xfrm>
            <a:custGeom>
              <a:rect b="b" l="l" r="r" t="t"/>
              <a:pathLst>
                <a:path extrusionOk="0" h="4093" w="2720">
                  <a:moveTo>
                    <a:pt x="754" y="0"/>
                  </a:moveTo>
                  <a:cubicBezTo>
                    <a:pt x="395" y="0"/>
                    <a:pt x="0" y="388"/>
                    <a:pt x="210" y="808"/>
                  </a:cubicBezTo>
                  <a:cubicBezTo>
                    <a:pt x="711" y="1809"/>
                    <a:pt x="1078" y="2843"/>
                    <a:pt x="1578" y="3844"/>
                  </a:cubicBezTo>
                  <a:cubicBezTo>
                    <a:pt x="1671" y="4019"/>
                    <a:pt x="1824" y="4092"/>
                    <a:pt x="1983" y="4092"/>
                  </a:cubicBezTo>
                  <a:cubicBezTo>
                    <a:pt x="2337" y="4092"/>
                    <a:pt x="2720" y="3725"/>
                    <a:pt x="2512" y="3310"/>
                  </a:cubicBezTo>
                  <a:cubicBezTo>
                    <a:pt x="2012" y="2309"/>
                    <a:pt x="1645" y="1242"/>
                    <a:pt x="1144" y="241"/>
                  </a:cubicBezTo>
                  <a:cubicBezTo>
                    <a:pt x="1054" y="71"/>
                    <a:pt x="907" y="0"/>
                    <a:pt x="75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46"/>
            <p:cNvSpPr/>
            <p:nvPr/>
          </p:nvSpPr>
          <p:spPr>
            <a:xfrm>
              <a:off x="5706625" y="4533400"/>
              <a:ext cx="99075" cy="67500"/>
            </a:xfrm>
            <a:custGeom>
              <a:rect b="b" l="l" r="r" t="t"/>
              <a:pathLst>
                <a:path extrusionOk="0" h="2700" w="3963">
                  <a:moveTo>
                    <a:pt x="779" y="0"/>
                  </a:moveTo>
                  <a:cubicBezTo>
                    <a:pt x="353" y="0"/>
                    <a:pt x="0" y="548"/>
                    <a:pt x="339" y="913"/>
                  </a:cubicBezTo>
                  <a:cubicBezTo>
                    <a:pt x="1139" y="1680"/>
                    <a:pt x="1940" y="2414"/>
                    <a:pt x="3108" y="2681"/>
                  </a:cubicBezTo>
                  <a:cubicBezTo>
                    <a:pt x="3159" y="2693"/>
                    <a:pt x="3207" y="2699"/>
                    <a:pt x="3253" y="2699"/>
                  </a:cubicBezTo>
                  <a:cubicBezTo>
                    <a:pt x="3806" y="2699"/>
                    <a:pt x="3962" y="1834"/>
                    <a:pt x="3408" y="1680"/>
                  </a:cubicBezTo>
                  <a:cubicBezTo>
                    <a:pt x="2440" y="1446"/>
                    <a:pt x="1807" y="846"/>
                    <a:pt x="1139" y="145"/>
                  </a:cubicBezTo>
                  <a:cubicBezTo>
                    <a:pt x="1023" y="43"/>
                    <a:pt x="898" y="0"/>
                    <a:pt x="77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46"/>
            <p:cNvSpPr/>
            <p:nvPr/>
          </p:nvSpPr>
          <p:spPr>
            <a:xfrm>
              <a:off x="5803125" y="4380100"/>
              <a:ext cx="105450" cy="40200"/>
            </a:xfrm>
            <a:custGeom>
              <a:rect b="b" l="l" r="r" t="t"/>
              <a:pathLst>
                <a:path extrusionOk="0" h="1608" w="4218">
                  <a:moveTo>
                    <a:pt x="783" y="0"/>
                  </a:moveTo>
                  <a:cubicBezTo>
                    <a:pt x="312" y="0"/>
                    <a:pt x="1" y="691"/>
                    <a:pt x="482" y="974"/>
                  </a:cubicBezTo>
                  <a:cubicBezTo>
                    <a:pt x="1416" y="1574"/>
                    <a:pt x="2450" y="1607"/>
                    <a:pt x="3551" y="1607"/>
                  </a:cubicBezTo>
                  <a:cubicBezTo>
                    <a:pt x="4218" y="1607"/>
                    <a:pt x="4218" y="573"/>
                    <a:pt x="3551" y="573"/>
                  </a:cubicBezTo>
                  <a:cubicBezTo>
                    <a:pt x="2650" y="573"/>
                    <a:pt x="1783" y="573"/>
                    <a:pt x="1049" y="73"/>
                  </a:cubicBezTo>
                  <a:cubicBezTo>
                    <a:pt x="958" y="22"/>
                    <a:pt x="868" y="0"/>
                    <a:pt x="78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46"/>
            <p:cNvSpPr/>
            <p:nvPr/>
          </p:nvSpPr>
          <p:spPr>
            <a:xfrm>
              <a:off x="5797650" y="4178600"/>
              <a:ext cx="97825" cy="33225"/>
            </a:xfrm>
            <a:custGeom>
              <a:rect b="b" l="l" r="r" t="t"/>
              <a:pathLst>
                <a:path extrusionOk="0" h="1329" w="3913">
                  <a:moveTo>
                    <a:pt x="3206" y="1"/>
                  </a:moveTo>
                  <a:cubicBezTo>
                    <a:pt x="3153" y="1"/>
                    <a:pt x="3096" y="9"/>
                    <a:pt x="3036" y="27"/>
                  </a:cubicBezTo>
                  <a:cubicBezTo>
                    <a:pt x="2269" y="294"/>
                    <a:pt x="1501" y="294"/>
                    <a:pt x="667" y="294"/>
                  </a:cubicBezTo>
                  <a:cubicBezTo>
                    <a:pt x="0" y="294"/>
                    <a:pt x="0" y="1328"/>
                    <a:pt x="701" y="1328"/>
                  </a:cubicBezTo>
                  <a:cubicBezTo>
                    <a:pt x="1601" y="1328"/>
                    <a:pt x="2502" y="1295"/>
                    <a:pt x="3336" y="1028"/>
                  </a:cubicBezTo>
                  <a:cubicBezTo>
                    <a:pt x="3913" y="846"/>
                    <a:pt x="3744" y="1"/>
                    <a:pt x="3206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1" name="Google Shape;451;p46"/>
          <p:cNvSpPr txBox="1"/>
          <p:nvPr>
            <p:ph idx="4294967295" type="title"/>
          </p:nvPr>
        </p:nvSpPr>
        <p:spPr>
          <a:xfrm>
            <a:off x="-226000" y="2627225"/>
            <a:ext cx="4623000" cy="78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AIMS AND OBJECTIVE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6" name="Google Shape;456;p47"/>
          <p:cNvGrpSpPr/>
          <p:nvPr/>
        </p:nvGrpSpPr>
        <p:grpSpPr>
          <a:xfrm>
            <a:off x="1676566" y="499035"/>
            <a:ext cx="6259606" cy="937340"/>
            <a:chOff x="1676566" y="499035"/>
            <a:chExt cx="6259606" cy="937340"/>
          </a:xfrm>
        </p:grpSpPr>
        <p:sp>
          <p:nvSpPr>
            <p:cNvPr id="457" name="Google Shape;457;p47"/>
            <p:cNvSpPr/>
            <p:nvPr/>
          </p:nvSpPr>
          <p:spPr>
            <a:xfrm>
              <a:off x="1676566" y="499035"/>
              <a:ext cx="5790790" cy="801940"/>
            </a:xfrm>
            <a:custGeom>
              <a:rect b="b" l="l" r="r" t="t"/>
              <a:pathLst>
                <a:path extrusionOk="0" h="14594" w="136680">
                  <a:moveTo>
                    <a:pt x="59748" y="1"/>
                  </a:moveTo>
                  <a:cubicBezTo>
                    <a:pt x="32915" y="1"/>
                    <a:pt x="7587" y="846"/>
                    <a:pt x="6956" y="909"/>
                  </a:cubicBezTo>
                  <a:cubicBezTo>
                    <a:pt x="4742" y="1148"/>
                    <a:pt x="625" y="2422"/>
                    <a:pt x="434" y="5687"/>
                  </a:cubicBezTo>
                  <a:cubicBezTo>
                    <a:pt x="1" y="13325"/>
                    <a:pt x="7085" y="14594"/>
                    <a:pt x="13464" y="14594"/>
                  </a:cubicBezTo>
                  <a:cubicBezTo>
                    <a:pt x="15419" y="14594"/>
                    <a:pt x="17307" y="14474"/>
                    <a:pt x="18893" y="14383"/>
                  </a:cubicBezTo>
                  <a:cubicBezTo>
                    <a:pt x="31578" y="13650"/>
                    <a:pt x="44408" y="13913"/>
                    <a:pt x="57117" y="13730"/>
                  </a:cubicBezTo>
                  <a:lnTo>
                    <a:pt x="63480" y="13642"/>
                  </a:lnTo>
                  <a:cubicBezTo>
                    <a:pt x="65265" y="13616"/>
                    <a:pt x="67093" y="13604"/>
                    <a:pt x="68953" y="13604"/>
                  </a:cubicBezTo>
                  <a:cubicBezTo>
                    <a:pt x="83509" y="13604"/>
                    <a:pt x="100001" y="14324"/>
                    <a:pt x="112654" y="14486"/>
                  </a:cubicBezTo>
                  <a:cubicBezTo>
                    <a:pt x="113516" y="14497"/>
                    <a:pt x="114370" y="14502"/>
                    <a:pt x="115211" y="14502"/>
                  </a:cubicBezTo>
                  <a:cubicBezTo>
                    <a:pt x="123233" y="14502"/>
                    <a:pt x="130020" y="14061"/>
                    <a:pt x="130452" y="13953"/>
                  </a:cubicBezTo>
                  <a:cubicBezTo>
                    <a:pt x="132220" y="13523"/>
                    <a:pt x="134593" y="13180"/>
                    <a:pt x="135613" y="10401"/>
                  </a:cubicBezTo>
                  <a:cubicBezTo>
                    <a:pt x="136680" y="7479"/>
                    <a:pt x="135238" y="3847"/>
                    <a:pt x="133407" y="2478"/>
                  </a:cubicBezTo>
                  <a:cubicBezTo>
                    <a:pt x="131129" y="853"/>
                    <a:pt x="128008" y="1028"/>
                    <a:pt x="125459" y="941"/>
                  </a:cubicBezTo>
                  <a:cubicBezTo>
                    <a:pt x="124663" y="917"/>
                    <a:pt x="91639" y="17"/>
                    <a:pt x="60494" y="1"/>
                  </a:cubicBezTo>
                  <a:cubicBezTo>
                    <a:pt x="60245" y="1"/>
                    <a:pt x="59997" y="1"/>
                    <a:pt x="597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47"/>
            <p:cNvSpPr/>
            <p:nvPr/>
          </p:nvSpPr>
          <p:spPr>
            <a:xfrm rot="-608746">
              <a:off x="7102805" y="926946"/>
              <a:ext cx="800665" cy="442368"/>
            </a:xfrm>
            <a:custGeom>
              <a:rect b="b" l="l" r="r" t="t"/>
              <a:pathLst>
                <a:path extrusionOk="0" h="9808" w="17752">
                  <a:moveTo>
                    <a:pt x="4612" y="0"/>
                  </a:moveTo>
                  <a:lnTo>
                    <a:pt x="1" y="2843"/>
                  </a:lnTo>
                  <a:cubicBezTo>
                    <a:pt x="3150" y="7211"/>
                    <a:pt x="8531" y="9807"/>
                    <a:pt x="13897" y="9807"/>
                  </a:cubicBezTo>
                  <a:cubicBezTo>
                    <a:pt x="15194" y="9807"/>
                    <a:pt x="16489" y="9656"/>
                    <a:pt x="17751" y="9341"/>
                  </a:cubicBezTo>
                  <a:lnTo>
                    <a:pt x="17751" y="9341"/>
                  </a:lnTo>
                  <a:cubicBezTo>
                    <a:pt x="17730" y="9341"/>
                    <a:pt x="17708" y="9341"/>
                    <a:pt x="17686" y="9341"/>
                  </a:cubicBezTo>
                  <a:cubicBezTo>
                    <a:pt x="14974" y="9341"/>
                    <a:pt x="11125" y="8356"/>
                    <a:pt x="8992" y="6705"/>
                  </a:cubicBezTo>
                  <a:cubicBezTo>
                    <a:pt x="6833" y="5017"/>
                    <a:pt x="5296" y="2660"/>
                    <a:pt x="46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9" name="Google Shape;459;p47"/>
          <p:cNvSpPr txBox="1"/>
          <p:nvPr>
            <p:ph type="ctrTitle"/>
          </p:nvPr>
        </p:nvSpPr>
        <p:spPr>
          <a:xfrm>
            <a:off x="713225" y="539500"/>
            <a:ext cx="7708500" cy="5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 aiMs &amp; oBJECTIVEs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460" name="Google Shape;460;p47"/>
          <p:cNvSpPr txBox="1"/>
          <p:nvPr>
            <p:ph idx="1" type="subTitle"/>
          </p:nvPr>
        </p:nvSpPr>
        <p:spPr>
          <a:xfrm>
            <a:off x="631050" y="1924200"/>
            <a:ext cx="7881900" cy="32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AIMS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Fundraising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Objective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Connect Hong Kong People together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Attract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 Hong Kong People to donate money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Giving positive support to Hong Kongers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Let Hong Kong people 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proud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 to be a 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Hong Kongers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 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1" name="Google Shape;461;p47"/>
          <p:cNvGrpSpPr/>
          <p:nvPr/>
        </p:nvGrpSpPr>
        <p:grpSpPr>
          <a:xfrm flipH="1" rot="3198138">
            <a:off x="1381639" y="301778"/>
            <a:ext cx="474207" cy="779381"/>
            <a:chOff x="5575575" y="4178600"/>
            <a:chExt cx="333000" cy="547300"/>
          </a:xfrm>
        </p:grpSpPr>
        <p:sp>
          <p:nvSpPr>
            <p:cNvPr id="462" name="Google Shape;462;p47"/>
            <p:cNvSpPr/>
            <p:nvPr/>
          </p:nvSpPr>
          <p:spPr>
            <a:xfrm>
              <a:off x="5706625" y="4533400"/>
              <a:ext cx="99075" cy="67500"/>
            </a:xfrm>
            <a:custGeom>
              <a:rect b="b" l="l" r="r" t="t"/>
              <a:pathLst>
                <a:path extrusionOk="0" h="2700" w="3963">
                  <a:moveTo>
                    <a:pt x="779" y="0"/>
                  </a:moveTo>
                  <a:cubicBezTo>
                    <a:pt x="353" y="0"/>
                    <a:pt x="0" y="548"/>
                    <a:pt x="339" y="913"/>
                  </a:cubicBezTo>
                  <a:cubicBezTo>
                    <a:pt x="1139" y="1680"/>
                    <a:pt x="1940" y="2414"/>
                    <a:pt x="3108" y="2681"/>
                  </a:cubicBezTo>
                  <a:cubicBezTo>
                    <a:pt x="3159" y="2693"/>
                    <a:pt x="3207" y="2699"/>
                    <a:pt x="3253" y="2699"/>
                  </a:cubicBezTo>
                  <a:cubicBezTo>
                    <a:pt x="3806" y="2699"/>
                    <a:pt x="3962" y="1834"/>
                    <a:pt x="3408" y="1680"/>
                  </a:cubicBezTo>
                  <a:cubicBezTo>
                    <a:pt x="2440" y="1446"/>
                    <a:pt x="1807" y="846"/>
                    <a:pt x="1139" y="145"/>
                  </a:cubicBezTo>
                  <a:cubicBezTo>
                    <a:pt x="1023" y="43"/>
                    <a:pt x="898" y="0"/>
                    <a:pt x="77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47"/>
            <p:cNvSpPr/>
            <p:nvPr/>
          </p:nvSpPr>
          <p:spPr>
            <a:xfrm>
              <a:off x="5803125" y="4380100"/>
              <a:ext cx="105450" cy="40200"/>
            </a:xfrm>
            <a:custGeom>
              <a:rect b="b" l="l" r="r" t="t"/>
              <a:pathLst>
                <a:path extrusionOk="0" h="1608" w="4218">
                  <a:moveTo>
                    <a:pt x="783" y="0"/>
                  </a:moveTo>
                  <a:cubicBezTo>
                    <a:pt x="312" y="0"/>
                    <a:pt x="1" y="691"/>
                    <a:pt x="482" y="974"/>
                  </a:cubicBezTo>
                  <a:cubicBezTo>
                    <a:pt x="1416" y="1574"/>
                    <a:pt x="2450" y="1607"/>
                    <a:pt x="3551" y="1607"/>
                  </a:cubicBezTo>
                  <a:cubicBezTo>
                    <a:pt x="4218" y="1607"/>
                    <a:pt x="4218" y="573"/>
                    <a:pt x="3551" y="573"/>
                  </a:cubicBezTo>
                  <a:cubicBezTo>
                    <a:pt x="2650" y="573"/>
                    <a:pt x="1783" y="573"/>
                    <a:pt x="1049" y="73"/>
                  </a:cubicBezTo>
                  <a:cubicBezTo>
                    <a:pt x="958" y="22"/>
                    <a:pt x="868" y="0"/>
                    <a:pt x="78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47"/>
            <p:cNvSpPr/>
            <p:nvPr/>
          </p:nvSpPr>
          <p:spPr>
            <a:xfrm>
              <a:off x="5797650" y="4178600"/>
              <a:ext cx="97825" cy="33225"/>
            </a:xfrm>
            <a:custGeom>
              <a:rect b="b" l="l" r="r" t="t"/>
              <a:pathLst>
                <a:path extrusionOk="0" h="1329" w="3913">
                  <a:moveTo>
                    <a:pt x="3206" y="1"/>
                  </a:moveTo>
                  <a:cubicBezTo>
                    <a:pt x="3153" y="1"/>
                    <a:pt x="3096" y="9"/>
                    <a:pt x="3036" y="27"/>
                  </a:cubicBezTo>
                  <a:cubicBezTo>
                    <a:pt x="2269" y="294"/>
                    <a:pt x="1501" y="294"/>
                    <a:pt x="667" y="294"/>
                  </a:cubicBezTo>
                  <a:cubicBezTo>
                    <a:pt x="0" y="294"/>
                    <a:pt x="0" y="1328"/>
                    <a:pt x="701" y="1328"/>
                  </a:cubicBezTo>
                  <a:cubicBezTo>
                    <a:pt x="1601" y="1328"/>
                    <a:pt x="2502" y="1295"/>
                    <a:pt x="3336" y="1028"/>
                  </a:cubicBezTo>
                  <a:cubicBezTo>
                    <a:pt x="3913" y="846"/>
                    <a:pt x="3744" y="1"/>
                    <a:pt x="3206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47"/>
            <p:cNvSpPr/>
            <p:nvPr/>
          </p:nvSpPr>
          <p:spPr>
            <a:xfrm>
              <a:off x="5575575" y="4623575"/>
              <a:ext cx="68000" cy="102325"/>
            </a:xfrm>
            <a:custGeom>
              <a:rect b="b" l="l" r="r" t="t"/>
              <a:pathLst>
                <a:path extrusionOk="0" h="4093" w="2720">
                  <a:moveTo>
                    <a:pt x="754" y="0"/>
                  </a:moveTo>
                  <a:cubicBezTo>
                    <a:pt x="395" y="0"/>
                    <a:pt x="0" y="388"/>
                    <a:pt x="210" y="808"/>
                  </a:cubicBezTo>
                  <a:cubicBezTo>
                    <a:pt x="711" y="1809"/>
                    <a:pt x="1078" y="2843"/>
                    <a:pt x="1578" y="3844"/>
                  </a:cubicBezTo>
                  <a:cubicBezTo>
                    <a:pt x="1671" y="4019"/>
                    <a:pt x="1824" y="4092"/>
                    <a:pt x="1983" y="4092"/>
                  </a:cubicBezTo>
                  <a:cubicBezTo>
                    <a:pt x="2337" y="4092"/>
                    <a:pt x="2720" y="3725"/>
                    <a:pt x="2512" y="3310"/>
                  </a:cubicBezTo>
                  <a:cubicBezTo>
                    <a:pt x="2012" y="2309"/>
                    <a:pt x="1645" y="1242"/>
                    <a:pt x="1144" y="241"/>
                  </a:cubicBezTo>
                  <a:cubicBezTo>
                    <a:pt x="1054" y="71"/>
                    <a:pt x="907" y="0"/>
                    <a:pt x="75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8"/>
          <p:cNvSpPr/>
          <p:nvPr/>
        </p:nvSpPr>
        <p:spPr>
          <a:xfrm rot="286423">
            <a:off x="3361506" y="-484381"/>
            <a:ext cx="1953957" cy="5806538"/>
          </a:xfrm>
          <a:custGeom>
            <a:rect b="b" l="l" r="r" t="t"/>
            <a:pathLst>
              <a:path extrusionOk="0" h="35407" w="11915">
                <a:moveTo>
                  <a:pt x="7948" y="1"/>
                </a:moveTo>
                <a:lnTo>
                  <a:pt x="1" y="606"/>
                </a:lnTo>
                <a:lnTo>
                  <a:pt x="1" y="35231"/>
                </a:lnTo>
                <a:cubicBezTo>
                  <a:pt x="4038" y="35287"/>
                  <a:pt x="7980" y="35343"/>
                  <a:pt x="10998" y="35406"/>
                </a:cubicBezTo>
                <a:cubicBezTo>
                  <a:pt x="9334" y="32962"/>
                  <a:pt x="7654" y="30485"/>
                  <a:pt x="6610" y="27714"/>
                </a:cubicBezTo>
                <a:cubicBezTo>
                  <a:pt x="5567" y="24942"/>
                  <a:pt x="5209" y="21805"/>
                  <a:pt x="6236" y="19026"/>
                </a:cubicBezTo>
                <a:cubicBezTo>
                  <a:pt x="7152" y="16581"/>
                  <a:pt x="9039" y="14622"/>
                  <a:pt x="10114" y="12233"/>
                </a:cubicBezTo>
                <a:cubicBezTo>
                  <a:pt x="11914" y="8227"/>
                  <a:pt x="11014" y="3154"/>
                  <a:pt x="794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48"/>
          <p:cNvSpPr/>
          <p:nvPr/>
        </p:nvSpPr>
        <p:spPr>
          <a:xfrm>
            <a:off x="3092719" y="1242344"/>
            <a:ext cx="1276066" cy="1117182"/>
          </a:xfrm>
          <a:custGeom>
            <a:rect b="b" l="l" r="r" t="t"/>
            <a:pathLst>
              <a:path extrusionOk="0" h="19409" w="22083">
                <a:moveTo>
                  <a:pt x="10680" y="1"/>
                </a:moveTo>
                <a:cubicBezTo>
                  <a:pt x="10018" y="1"/>
                  <a:pt x="9358" y="49"/>
                  <a:pt x="8707" y="145"/>
                </a:cubicBezTo>
                <a:cubicBezTo>
                  <a:pt x="5271" y="646"/>
                  <a:pt x="1068" y="2280"/>
                  <a:pt x="534" y="8451"/>
                </a:cubicBezTo>
                <a:cubicBezTo>
                  <a:pt x="0" y="14622"/>
                  <a:pt x="4537" y="18659"/>
                  <a:pt x="10875" y="19326"/>
                </a:cubicBezTo>
                <a:cubicBezTo>
                  <a:pt x="11389" y="19382"/>
                  <a:pt x="11880" y="19409"/>
                  <a:pt x="12347" y="19409"/>
                </a:cubicBezTo>
                <a:cubicBezTo>
                  <a:pt x="17666" y="19409"/>
                  <a:pt x="19998" y="15967"/>
                  <a:pt x="20949" y="14189"/>
                </a:cubicBezTo>
                <a:cubicBezTo>
                  <a:pt x="22050" y="12287"/>
                  <a:pt x="22083" y="6316"/>
                  <a:pt x="19381" y="3481"/>
                </a:cubicBezTo>
                <a:cubicBezTo>
                  <a:pt x="17165" y="1155"/>
                  <a:pt x="13915" y="1"/>
                  <a:pt x="1068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2" name="Google Shape;472;p48"/>
          <p:cNvGrpSpPr/>
          <p:nvPr/>
        </p:nvGrpSpPr>
        <p:grpSpPr>
          <a:xfrm flipH="1" rot="3927469">
            <a:off x="372800" y="2252886"/>
            <a:ext cx="474210" cy="779385"/>
            <a:chOff x="5575575" y="4178600"/>
            <a:chExt cx="333000" cy="547300"/>
          </a:xfrm>
        </p:grpSpPr>
        <p:sp>
          <p:nvSpPr>
            <p:cNvPr id="473" name="Google Shape;473;p48"/>
            <p:cNvSpPr/>
            <p:nvPr/>
          </p:nvSpPr>
          <p:spPr>
            <a:xfrm>
              <a:off x="5575575" y="4623575"/>
              <a:ext cx="68000" cy="102325"/>
            </a:xfrm>
            <a:custGeom>
              <a:rect b="b" l="l" r="r" t="t"/>
              <a:pathLst>
                <a:path extrusionOk="0" h="4093" w="2720">
                  <a:moveTo>
                    <a:pt x="754" y="0"/>
                  </a:moveTo>
                  <a:cubicBezTo>
                    <a:pt x="395" y="0"/>
                    <a:pt x="0" y="388"/>
                    <a:pt x="210" y="808"/>
                  </a:cubicBezTo>
                  <a:cubicBezTo>
                    <a:pt x="711" y="1809"/>
                    <a:pt x="1078" y="2843"/>
                    <a:pt x="1578" y="3844"/>
                  </a:cubicBezTo>
                  <a:cubicBezTo>
                    <a:pt x="1671" y="4019"/>
                    <a:pt x="1824" y="4092"/>
                    <a:pt x="1983" y="4092"/>
                  </a:cubicBezTo>
                  <a:cubicBezTo>
                    <a:pt x="2337" y="4092"/>
                    <a:pt x="2720" y="3725"/>
                    <a:pt x="2512" y="3310"/>
                  </a:cubicBezTo>
                  <a:cubicBezTo>
                    <a:pt x="2012" y="2309"/>
                    <a:pt x="1645" y="1242"/>
                    <a:pt x="1144" y="241"/>
                  </a:cubicBezTo>
                  <a:cubicBezTo>
                    <a:pt x="1054" y="71"/>
                    <a:pt x="907" y="0"/>
                    <a:pt x="75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48"/>
            <p:cNvSpPr/>
            <p:nvPr/>
          </p:nvSpPr>
          <p:spPr>
            <a:xfrm>
              <a:off x="5706625" y="4533400"/>
              <a:ext cx="99075" cy="67500"/>
            </a:xfrm>
            <a:custGeom>
              <a:rect b="b" l="l" r="r" t="t"/>
              <a:pathLst>
                <a:path extrusionOk="0" h="2700" w="3963">
                  <a:moveTo>
                    <a:pt x="779" y="0"/>
                  </a:moveTo>
                  <a:cubicBezTo>
                    <a:pt x="353" y="0"/>
                    <a:pt x="0" y="548"/>
                    <a:pt x="339" y="913"/>
                  </a:cubicBezTo>
                  <a:cubicBezTo>
                    <a:pt x="1139" y="1680"/>
                    <a:pt x="1940" y="2414"/>
                    <a:pt x="3108" y="2681"/>
                  </a:cubicBezTo>
                  <a:cubicBezTo>
                    <a:pt x="3159" y="2693"/>
                    <a:pt x="3207" y="2699"/>
                    <a:pt x="3253" y="2699"/>
                  </a:cubicBezTo>
                  <a:cubicBezTo>
                    <a:pt x="3806" y="2699"/>
                    <a:pt x="3962" y="1834"/>
                    <a:pt x="3408" y="1680"/>
                  </a:cubicBezTo>
                  <a:cubicBezTo>
                    <a:pt x="2440" y="1446"/>
                    <a:pt x="1807" y="846"/>
                    <a:pt x="1139" y="145"/>
                  </a:cubicBezTo>
                  <a:cubicBezTo>
                    <a:pt x="1023" y="43"/>
                    <a:pt x="898" y="0"/>
                    <a:pt x="77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48"/>
            <p:cNvSpPr/>
            <p:nvPr/>
          </p:nvSpPr>
          <p:spPr>
            <a:xfrm>
              <a:off x="5803125" y="4380100"/>
              <a:ext cx="105450" cy="40200"/>
            </a:xfrm>
            <a:custGeom>
              <a:rect b="b" l="l" r="r" t="t"/>
              <a:pathLst>
                <a:path extrusionOk="0" h="1608" w="4218">
                  <a:moveTo>
                    <a:pt x="783" y="0"/>
                  </a:moveTo>
                  <a:cubicBezTo>
                    <a:pt x="312" y="0"/>
                    <a:pt x="1" y="691"/>
                    <a:pt x="482" y="974"/>
                  </a:cubicBezTo>
                  <a:cubicBezTo>
                    <a:pt x="1416" y="1574"/>
                    <a:pt x="2450" y="1607"/>
                    <a:pt x="3551" y="1607"/>
                  </a:cubicBezTo>
                  <a:cubicBezTo>
                    <a:pt x="4218" y="1607"/>
                    <a:pt x="4218" y="573"/>
                    <a:pt x="3551" y="573"/>
                  </a:cubicBezTo>
                  <a:cubicBezTo>
                    <a:pt x="2650" y="573"/>
                    <a:pt x="1783" y="573"/>
                    <a:pt x="1049" y="73"/>
                  </a:cubicBezTo>
                  <a:cubicBezTo>
                    <a:pt x="958" y="22"/>
                    <a:pt x="868" y="0"/>
                    <a:pt x="78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48"/>
            <p:cNvSpPr/>
            <p:nvPr/>
          </p:nvSpPr>
          <p:spPr>
            <a:xfrm>
              <a:off x="5797650" y="4178600"/>
              <a:ext cx="97825" cy="33225"/>
            </a:xfrm>
            <a:custGeom>
              <a:rect b="b" l="l" r="r" t="t"/>
              <a:pathLst>
                <a:path extrusionOk="0" h="1329" w="3913">
                  <a:moveTo>
                    <a:pt x="3206" y="1"/>
                  </a:moveTo>
                  <a:cubicBezTo>
                    <a:pt x="3153" y="1"/>
                    <a:pt x="3096" y="9"/>
                    <a:pt x="3036" y="27"/>
                  </a:cubicBezTo>
                  <a:cubicBezTo>
                    <a:pt x="2269" y="294"/>
                    <a:pt x="1501" y="294"/>
                    <a:pt x="667" y="294"/>
                  </a:cubicBezTo>
                  <a:cubicBezTo>
                    <a:pt x="0" y="294"/>
                    <a:pt x="0" y="1328"/>
                    <a:pt x="701" y="1328"/>
                  </a:cubicBezTo>
                  <a:cubicBezTo>
                    <a:pt x="1601" y="1328"/>
                    <a:pt x="2502" y="1295"/>
                    <a:pt x="3336" y="1028"/>
                  </a:cubicBezTo>
                  <a:cubicBezTo>
                    <a:pt x="3913" y="846"/>
                    <a:pt x="3744" y="1"/>
                    <a:pt x="3206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7" name="Google Shape;477;p48"/>
          <p:cNvGrpSpPr/>
          <p:nvPr/>
        </p:nvGrpSpPr>
        <p:grpSpPr>
          <a:xfrm>
            <a:off x="516750" y="2571550"/>
            <a:ext cx="4578281" cy="1035099"/>
            <a:chOff x="4231655" y="500832"/>
            <a:chExt cx="4677921" cy="1035099"/>
          </a:xfrm>
        </p:grpSpPr>
        <p:sp>
          <p:nvSpPr>
            <p:cNvPr id="478" name="Google Shape;478;p48"/>
            <p:cNvSpPr/>
            <p:nvPr/>
          </p:nvSpPr>
          <p:spPr>
            <a:xfrm>
              <a:off x="4231655" y="500832"/>
              <a:ext cx="4050082" cy="788076"/>
            </a:xfrm>
            <a:custGeom>
              <a:rect b="b" l="l" r="r" t="t"/>
              <a:pathLst>
                <a:path extrusionOk="0" h="17473" w="104809">
                  <a:moveTo>
                    <a:pt x="40394" y="0"/>
                  </a:moveTo>
                  <a:cubicBezTo>
                    <a:pt x="33926" y="0"/>
                    <a:pt x="28288" y="51"/>
                    <a:pt x="24378" y="111"/>
                  </a:cubicBezTo>
                  <a:cubicBezTo>
                    <a:pt x="24238" y="113"/>
                    <a:pt x="24092" y="114"/>
                    <a:pt x="23939" y="114"/>
                  </a:cubicBezTo>
                  <a:cubicBezTo>
                    <a:pt x="22575" y="114"/>
                    <a:pt x="20723" y="43"/>
                    <a:pt x="18673" y="43"/>
                  </a:cubicBezTo>
                  <a:cubicBezTo>
                    <a:pt x="10800" y="43"/>
                    <a:pt x="0" y="1091"/>
                    <a:pt x="2662" y="11244"/>
                  </a:cubicBezTo>
                  <a:cubicBezTo>
                    <a:pt x="3943" y="16130"/>
                    <a:pt x="10868" y="16740"/>
                    <a:pt x="20587" y="16740"/>
                  </a:cubicBezTo>
                  <a:cubicBezTo>
                    <a:pt x="23819" y="16740"/>
                    <a:pt x="27360" y="16672"/>
                    <a:pt x="31105" y="16672"/>
                  </a:cubicBezTo>
                  <a:cubicBezTo>
                    <a:pt x="33314" y="16672"/>
                    <a:pt x="35594" y="16696"/>
                    <a:pt x="37924" y="16770"/>
                  </a:cubicBezTo>
                  <a:cubicBezTo>
                    <a:pt x="49139" y="17128"/>
                    <a:pt x="61398" y="17472"/>
                    <a:pt x="72137" y="17472"/>
                  </a:cubicBezTo>
                  <a:cubicBezTo>
                    <a:pt x="86507" y="17472"/>
                    <a:pt x="98155" y="16855"/>
                    <a:pt x="100930" y="14827"/>
                  </a:cubicBezTo>
                  <a:cubicBezTo>
                    <a:pt x="104809" y="11984"/>
                    <a:pt x="104498" y="5876"/>
                    <a:pt x="99879" y="3479"/>
                  </a:cubicBezTo>
                  <a:cubicBezTo>
                    <a:pt x="94328" y="596"/>
                    <a:pt x="62512" y="0"/>
                    <a:pt x="403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48"/>
            <p:cNvSpPr/>
            <p:nvPr/>
          </p:nvSpPr>
          <p:spPr>
            <a:xfrm flipH="1" rot="-9083968">
              <a:off x="7859041" y="792435"/>
              <a:ext cx="980680" cy="541827"/>
            </a:xfrm>
            <a:custGeom>
              <a:rect b="b" l="l" r="r" t="t"/>
              <a:pathLst>
                <a:path extrusionOk="0" h="9808" w="17752">
                  <a:moveTo>
                    <a:pt x="4612" y="0"/>
                  </a:moveTo>
                  <a:lnTo>
                    <a:pt x="1" y="2843"/>
                  </a:lnTo>
                  <a:cubicBezTo>
                    <a:pt x="3150" y="7211"/>
                    <a:pt x="8531" y="9807"/>
                    <a:pt x="13897" y="9807"/>
                  </a:cubicBezTo>
                  <a:cubicBezTo>
                    <a:pt x="15194" y="9807"/>
                    <a:pt x="16489" y="9656"/>
                    <a:pt x="17751" y="9341"/>
                  </a:cubicBezTo>
                  <a:lnTo>
                    <a:pt x="17751" y="9341"/>
                  </a:lnTo>
                  <a:cubicBezTo>
                    <a:pt x="17730" y="9341"/>
                    <a:pt x="17708" y="9341"/>
                    <a:pt x="17686" y="9341"/>
                  </a:cubicBezTo>
                  <a:cubicBezTo>
                    <a:pt x="14974" y="9341"/>
                    <a:pt x="11125" y="8356"/>
                    <a:pt x="8992" y="6705"/>
                  </a:cubicBezTo>
                  <a:cubicBezTo>
                    <a:pt x="6833" y="5017"/>
                    <a:pt x="5296" y="2660"/>
                    <a:pt x="46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0" name="Google Shape;480;p48"/>
          <p:cNvSpPr txBox="1"/>
          <p:nvPr>
            <p:ph type="title"/>
          </p:nvPr>
        </p:nvSpPr>
        <p:spPr>
          <a:xfrm>
            <a:off x="465650" y="2571550"/>
            <a:ext cx="3740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STAKEHOLder </a:t>
            </a:r>
            <a:endParaRPr/>
          </a:p>
        </p:txBody>
      </p:sp>
      <p:sp>
        <p:nvSpPr>
          <p:cNvPr id="481" name="Google Shape;481;p48"/>
          <p:cNvSpPr/>
          <p:nvPr/>
        </p:nvSpPr>
        <p:spPr>
          <a:xfrm rot="7059776">
            <a:off x="6175412" y="2753499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48"/>
          <p:cNvSpPr txBox="1"/>
          <p:nvPr>
            <p:ph idx="2" type="title"/>
          </p:nvPr>
        </p:nvSpPr>
        <p:spPr>
          <a:xfrm>
            <a:off x="3123252" y="1337034"/>
            <a:ext cx="1215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grpSp>
        <p:nvGrpSpPr>
          <p:cNvPr id="483" name="Google Shape;483;p48"/>
          <p:cNvGrpSpPr/>
          <p:nvPr/>
        </p:nvGrpSpPr>
        <p:grpSpPr>
          <a:xfrm flipH="1">
            <a:off x="7444014" y="553716"/>
            <a:ext cx="985956" cy="1526023"/>
            <a:chOff x="543701" y="577203"/>
            <a:chExt cx="985956" cy="1526023"/>
          </a:xfrm>
        </p:grpSpPr>
        <p:sp>
          <p:nvSpPr>
            <p:cNvPr id="484" name="Google Shape;484;p48"/>
            <p:cNvSpPr/>
            <p:nvPr/>
          </p:nvSpPr>
          <p:spPr>
            <a:xfrm rot="-1485500">
              <a:off x="784069" y="1628660"/>
              <a:ext cx="520860" cy="383107"/>
            </a:xfrm>
            <a:custGeom>
              <a:rect b="b" l="l" r="r" t="t"/>
              <a:pathLst>
                <a:path extrusionOk="0" h="15324" w="20834">
                  <a:moveTo>
                    <a:pt x="12779" y="1"/>
                  </a:moveTo>
                  <a:cubicBezTo>
                    <a:pt x="10565" y="1"/>
                    <a:pt x="8993" y="1596"/>
                    <a:pt x="8398" y="3965"/>
                  </a:cubicBezTo>
                  <a:cubicBezTo>
                    <a:pt x="7822" y="2147"/>
                    <a:pt x="6411" y="1373"/>
                    <a:pt x="4921" y="1373"/>
                  </a:cubicBezTo>
                  <a:cubicBezTo>
                    <a:pt x="2558" y="1373"/>
                    <a:pt x="0" y="3321"/>
                    <a:pt x="278" y="6132"/>
                  </a:cubicBezTo>
                  <a:cubicBezTo>
                    <a:pt x="564" y="8954"/>
                    <a:pt x="7207" y="15324"/>
                    <a:pt x="8850" y="15324"/>
                  </a:cubicBezTo>
                  <a:cubicBezTo>
                    <a:pt x="8852" y="15324"/>
                    <a:pt x="8853" y="15324"/>
                    <a:pt x="8855" y="15324"/>
                  </a:cubicBezTo>
                  <a:cubicBezTo>
                    <a:pt x="10723" y="15324"/>
                    <a:pt x="20834" y="1"/>
                    <a:pt x="127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48"/>
            <p:cNvSpPr/>
            <p:nvPr/>
          </p:nvSpPr>
          <p:spPr>
            <a:xfrm rot="-803454">
              <a:off x="605436" y="668452"/>
              <a:ext cx="862486" cy="634383"/>
            </a:xfrm>
            <a:custGeom>
              <a:rect b="b" l="l" r="r" t="t"/>
              <a:pathLst>
                <a:path extrusionOk="0" h="15324" w="20834">
                  <a:moveTo>
                    <a:pt x="12779" y="1"/>
                  </a:moveTo>
                  <a:cubicBezTo>
                    <a:pt x="10565" y="1"/>
                    <a:pt x="8993" y="1596"/>
                    <a:pt x="8398" y="3965"/>
                  </a:cubicBezTo>
                  <a:cubicBezTo>
                    <a:pt x="7822" y="2147"/>
                    <a:pt x="6411" y="1373"/>
                    <a:pt x="4921" y="1373"/>
                  </a:cubicBezTo>
                  <a:cubicBezTo>
                    <a:pt x="2558" y="1373"/>
                    <a:pt x="0" y="3321"/>
                    <a:pt x="278" y="6132"/>
                  </a:cubicBezTo>
                  <a:cubicBezTo>
                    <a:pt x="564" y="8954"/>
                    <a:pt x="7207" y="15324"/>
                    <a:pt x="8850" y="15324"/>
                  </a:cubicBezTo>
                  <a:cubicBezTo>
                    <a:pt x="8852" y="15324"/>
                    <a:pt x="8853" y="15324"/>
                    <a:pt x="8855" y="15324"/>
                  </a:cubicBezTo>
                  <a:cubicBezTo>
                    <a:pt x="10723" y="15324"/>
                    <a:pt x="20834" y="1"/>
                    <a:pt x="127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9"/>
          <p:cNvSpPr txBox="1"/>
          <p:nvPr>
            <p:ph type="ctrTitle"/>
          </p:nvPr>
        </p:nvSpPr>
        <p:spPr>
          <a:xfrm>
            <a:off x="2334750" y="679723"/>
            <a:ext cx="4019100" cy="70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Stakeholder</a:t>
            </a:r>
            <a:r>
              <a:rPr lang="en"/>
              <a:t> </a:t>
            </a:r>
            <a:endParaRPr/>
          </a:p>
        </p:txBody>
      </p:sp>
      <p:sp>
        <p:nvSpPr>
          <p:cNvPr id="491" name="Google Shape;491;p49"/>
          <p:cNvSpPr txBox="1"/>
          <p:nvPr>
            <p:ph idx="1" type="subTitle"/>
          </p:nvPr>
        </p:nvSpPr>
        <p:spPr>
          <a:xfrm>
            <a:off x="1118700" y="1240850"/>
            <a:ext cx="6451200" cy="27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Arial"/>
              <a:buAutoNum type="arabicPeriod"/>
            </a:pPr>
            <a:r>
              <a:rPr lang="en" sz="21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Audience </a:t>
            </a:r>
            <a:endParaRPr sz="21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Arial"/>
              <a:buAutoNum type="arabicPeriod"/>
            </a:pPr>
            <a:r>
              <a:rPr lang="en" sz="21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lang="en" sz="21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enue</a:t>
            </a:r>
            <a:r>
              <a:rPr lang="en" sz="21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 Support </a:t>
            </a:r>
            <a:endParaRPr sz="21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Arial"/>
              <a:buAutoNum type="arabicPeriod"/>
            </a:pPr>
            <a:r>
              <a:rPr lang="en" sz="21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Key Opinion Leader  </a:t>
            </a:r>
            <a:endParaRPr sz="21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Arial"/>
              <a:buAutoNum type="arabicPeriod"/>
            </a:pPr>
            <a:r>
              <a:rPr lang="en" sz="21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Donator </a:t>
            </a:r>
            <a:endParaRPr sz="21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50"/>
          <p:cNvSpPr txBox="1"/>
          <p:nvPr>
            <p:ph idx="1" type="subTitle"/>
          </p:nvPr>
        </p:nvSpPr>
        <p:spPr>
          <a:xfrm>
            <a:off x="1346400" y="487625"/>
            <a:ext cx="6451200" cy="153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Audience </a:t>
            </a:r>
            <a:endParaRPr/>
          </a:p>
        </p:txBody>
      </p:sp>
      <p:pic>
        <p:nvPicPr>
          <p:cNvPr id="497" name="Google Shape;49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6325" y="1593425"/>
            <a:ext cx="5791926" cy="3064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51"/>
          <p:cNvSpPr txBox="1"/>
          <p:nvPr>
            <p:ph type="ctrTitle"/>
          </p:nvPr>
        </p:nvSpPr>
        <p:spPr>
          <a:xfrm>
            <a:off x="713225" y="539500"/>
            <a:ext cx="7708500" cy="5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Venue</a:t>
            </a:r>
            <a:r>
              <a:rPr lang="en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03" name="Google Shape;503;p51"/>
          <p:cNvSpPr txBox="1"/>
          <p:nvPr>
            <p:ph idx="1" type="subTitle"/>
          </p:nvPr>
        </p:nvSpPr>
        <p:spPr>
          <a:xfrm>
            <a:off x="713225" y="1306925"/>
            <a:ext cx="3858900" cy="29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51"/>
          <p:cNvSpPr txBox="1"/>
          <p:nvPr>
            <p:ph idx="2" type="subTitle"/>
          </p:nvPr>
        </p:nvSpPr>
        <p:spPr>
          <a:xfrm>
            <a:off x="4671050" y="1547475"/>
            <a:ext cx="3858900" cy="29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Kwai Tsing Theatre Auditorium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5" name="Google Shape;50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575" y="1333500"/>
            <a:ext cx="3886200" cy="247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2"/>
          <p:cNvSpPr txBox="1"/>
          <p:nvPr>
            <p:ph type="ctrTitle"/>
          </p:nvPr>
        </p:nvSpPr>
        <p:spPr>
          <a:xfrm rot="-260">
            <a:off x="360825" y="779021"/>
            <a:ext cx="3959100" cy="138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Key Opinion Leader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52"/>
          <p:cNvSpPr txBox="1"/>
          <p:nvPr>
            <p:ph idx="1" type="subTitle"/>
          </p:nvPr>
        </p:nvSpPr>
        <p:spPr>
          <a:xfrm>
            <a:off x="843200" y="2116300"/>
            <a:ext cx="3806100" cy="26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rial"/>
                <a:ea typeface="Arial"/>
                <a:cs typeface="Arial"/>
                <a:sym typeface="Arial"/>
              </a:rPr>
              <a:t>小神經 Little Nerve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Hong Kong indie internet singer-songwriter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Original compositions featuring only guitar/keyboard as accompaniment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2" name="Google Shape;51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3500" y="1356074"/>
            <a:ext cx="3752125" cy="250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53"/>
          <p:cNvSpPr txBox="1"/>
          <p:nvPr>
            <p:ph type="ctrTitle"/>
          </p:nvPr>
        </p:nvSpPr>
        <p:spPr>
          <a:xfrm rot="-279">
            <a:off x="491675" y="1248698"/>
            <a:ext cx="3700200" cy="138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Donator </a:t>
            </a:r>
            <a:r>
              <a:rPr lang="en"/>
              <a:t> </a:t>
            </a:r>
            <a:endParaRPr/>
          </a:p>
        </p:txBody>
      </p:sp>
      <p:sp>
        <p:nvSpPr>
          <p:cNvPr id="518" name="Google Shape;518;p53"/>
          <p:cNvSpPr txBox="1"/>
          <p:nvPr>
            <p:ph idx="1" type="subTitle"/>
          </p:nvPr>
        </p:nvSpPr>
        <p:spPr>
          <a:xfrm>
            <a:off x="35375" y="2582350"/>
            <a:ext cx="4612800" cy="15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People Who Love Hong Kong Pop Culture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People will 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frequently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 donate money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People who enjoy memories of Hong Kong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9" name="Google Shape;51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1875" y="389675"/>
            <a:ext cx="3810000" cy="408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54"/>
          <p:cNvSpPr/>
          <p:nvPr/>
        </p:nvSpPr>
        <p:spPr>
          <a:xfrm flipH="1" rot="-286423">
            <a:off x="3435393" y="-353044"/>
            <a:ext cx="1953957" cy="5806538"/>
          </a:xfrm>
          <a:custGeom>
            <a:rect b="b" l="l" r="r" t="t"/>
            <a:pathLst>
              <a:path extrusionOk="0" h="35407" w="11915">
                <a:moveTo>
                  <a:pt x="7948" y="1"/>
                </a:moveTo>
                <a:lnTo>
                  <a:pt x="1" y="606"/>
                </a:lnTo>
                <a:lnTo>
                  <a:pt x="1" y="35231"/>
                </a:lnTo>
                <a:cubicBezTo>
                  <a:pt x="4038" y="35287"/>
                  <a:pt x="7980" y="35343"/>
                  <a:pt x="10998" y="35406"/>
                </a:cubicBezTo>
                <a:cubicBezTo>
                  <a:pt x="9334" y="32962"/>
                  <a:pt x="7654" y="30485"/>
                  <a:pt x="6610" y="27714"/>
                </a:cubicBezTo>
                <a:cubicBezTo>
                  <a:pt x="5567" y="24942"/>
                  <a:pt x="5209" y="21805"/>
                  <a:pt x="6236" y="19026"/>
                </a:cubicBezTo>
                <a:cubicBezTo>
                  <a:pt x="7152" y="16581"/>
                  <a:pt x="9039" y="14622"/>
                  <a:pt x="10114" y="12233"/>
                </a:cubicBezTo>
                <a:cubicBezTo>
                  <a:pt x="11914" y="8227"/>
                  <a:pt x="11014" y="3154"/>
                  <a:pt x="794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54"/>
          <p:cNvSpPr/>
          <p:nvPr/>
        </p:nvSpPr>
        <p:spPr>
          <a:xfrm>
            <a:off x="4771833" y="1242344"/>
            <a:ext cx="1276066" cy="1117182"/>
          </a:xfrm>
          <a:custGeom>
            <a:rect b="b" l="l" r="r" t="t"/>
            <a:pathLst>
              <a:path extrusionOk="0" h="19409" w="22083">
                <a:moveTo>
                  <a:pt x="10680" y="1"/>
                </a:moveTo>
                <a:cubicBezTo>
                  <a:pt x="10018" y="1"/>
                  <a:pt x="9358" y="49"/>
                  <a:pt x="8707" y="145"/>
                </a:cubicBezTo>
                <a:cubicBezTo>
                  <a:pt x="5271" y="646"/>
                  <a:pt x="1068" y="2280"/>
                  <a:pt x="534" y="8451"/>
                </a:cubicBezTo>
                <a:cubicBezTo>
                  <a:pt x="0" y="14622"/>
                  <a:pt x="4537" y="18659"/>
                  <a:pt x="10875" y="19326"/>
                </a:cubicBezTo>
                <a:cubicBezTo>
                  <a:pt x="11389" y="19382"/>
                  <a:pt x="11880" y="19409"/>
                  <a:pt x="12347" y="19409"/>
                </a:cubicBezTo>
                <a:cubicBezTo>
                  <a:pt x="17666" y="19409"/>
                  <a:pt x="19998" y="15967"/>
                  <a:pt x="20949" y="14189"/>
                </a:cubicBezTo>
                <a:cubicBezTo>
                  <a:pt x="22050" y="12287"/>
                  <a:pt x="22083" y="6316"/>
                  <a:pt x="19381" y="3481"/>
                </a:cubicBezTo>
                <a:cubicBezTo>
                  <a:pt x="17165" y="1155"/>
                  <a:pt x="13915" y="1"/>
                  <a:pt x="1068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26" name="Google Shape;526;p54"/>
          <p:cNvGrpSpPr/>
          <p:nvPr/>
        </p:nvGrpSpPr>
        <p:grpSpPr>
          <a:xfrm rot="-3927469">
            <a:off x="8368748" y="2252886"/>
            <a:ext cx="474210" cy="779385"/>
            <a:chOff x="5575575" y="4178600"/>
            <a:chExt cx="333000" cy="547300"/>
          </a:xfrm>
        </p:grpSpPr>
        <p:sp>
          <p:nvSpPr>
            <p:cNvPr id="527" name="Google Shape;527;p54"/>
            <p:cNvSpPr/>
            <p:nvPr/>
          </p:nvSpPr>
          <p:spPr>
            <a:xfrm>
              <a:off x="5575575" y="4623575"/>
              <a:ext cx="68000" cy="102325"/>
            </a:xfrm>
            <a:custGeom>
              <a:rect b="b" l="l" r="r" t="t"/>
              <a:pathLst>
                <a:path extrusionOk="0" h="4093" w="2720">
                  <a:moveTo>
                    <a:pt x="754" y="0"/>
                  </a:moveTo>
                  <a:cubicBezTo>
                    <a:pt x="395" y="0"/>
                    <a:pt x="0" y="388"/>
                    <a:pt x="210" y="808"/>
                  </a:cubicBezTo>
                  <a:cubicBezTo>
                    <a:pt x="711" y="1809"/>
                    <a:pt x="1078" y="2843"/>
                    <a:pt x="1578" y="3844"/>
                  </a:cubicBezTo>
                  <a:cubicBezTo>
                    <a:pt x="1671" y="4019"/>
                    <a:pt x="1824" y="4092"/>
                    <a:pt x="1983" y="4092"/>
                  </a:cubicBezTo>
                  <a:cubicBezTo>
                    <a:pt x="2337" y="4092"/>
                    <a:pt x="2720" y="3725"/>
                    <a:pt x="2512" y="3310"/>
                  </a:cubicBezTo>
                  <a:cubicBezTo>
                    <a:pt x="2012" y="2309"/>
                    <a:pt x="1645" y="1242"/>
                    <a:pt x="1144" y="241"/>
                  </a:cubicBezTo>
                  <a:cubicBezTo>
                    <a:pt x="1054" y="71"/>
                    <a:pt x="907" y="0"/>
                    <a:pt x="754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54"/>
            <p:cNvSpPr/>
            <p:nvPr/>
          </p:nvSpPr>
          <p:spPr>
            <a:xfrm>
              <a:off x="5706625" y="4533400"/>
              <a:ext cx="99075" cy="67500"/>
            </a:xfrm>
            <a:custGeom>
              <a:rect b="b" l="l" r="r" t="t"/>
              <a:pathLst>
                <a:path extrusionOk="0" h="2700" w="3963">
                  <a:moveTo>
                    <a:pt x="779" y="0"/>
                  </a:moveTo>
                  <a:cubicBezTo>
                    <a:pt x="353" y="0"/>
                    <a:pt x="0" y="548"/>
                    <a:pt x="339" y="913"/>
                  </a:cubicBezTo>
                  <a:cubicBezTo>
                    <a:pt x="1139" y="1680"/>
                    <a:pt x="1940" y="2414"/>
                    <a:pt x="3108" y="2681"/>
                  </a:cubicBezTo>
                  <a:cubicBezTo>
                    <a:pt x="3159" y="2693"/>
                    <a:pt x="3207" y="2699"/>
                    <a:pt x="3253" y="2699"/>
                  </a:cubicBezTo>
                  <a:cubicBezTo>
                    <a:pt x="3806" y="2699"/>
                    <a:pt x="3962" y="1834"/>
                    <a:pt x="3408" y="1680"/>
                  </a:cubicBezTo>
                  <a:cubicBezTo>
                    <a:pt x="2440" y="1446"/>
                    <a:pt x="1807" y="846"/>
                    <a:pt x="1139" y="145"/>
                  </a:cubicBezTo>
                  <a:cubicBezTo>
                    <a:pt x="1023" y="43"/>
                    <a:pt x="898" y="0"/>
                    <a:pt x="779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54"/>
            <p:cNvSpPr/>
            <p:nvPr/>
          </p:nvSpPr>
          <p:spPr>
            <a:xfrm>
              <a:off x="5803125" y="4380100"/>
              <a:ext cx="105450" cy="40200"/>
            </a:xfrm>
            <a:custGeom>
              <a:rect b="b" l="l" r="r" t="t"/>
              <a:pathLst>
                <a:path extrusionOk="0" h="1608" w="4218">
                  <a:moveTo>
                    <a:pt x="783" y="0"/>
                  </a:moveTo>
                  <a:cubicBezTo>
                    <a:pt x="312" y="0"/>
                    <a:pt x="1" y="691"/>
                    <a:pt x="482" y="974"/>
                  </a:cubicBezTo>
                  <a:cubicBezTo>
                    <a:pt x="1416" y="1574"/>
                    <a:pt x="2450" y="1607"/>
                    <a:pt x="3551" y="1607"/>
                  </a:cubicBezTo>
                  <a:cubicBezTo>
                    <a:pt x="4218" y="1607"/>
                    <a:pt x="4218" y="573"/>
                    <a:pt x="3551" y="573"/>
                  </a:cubicBezTo>
                  <a:cubicBezTo>
                    <a:pt x="2650" y="573"/>
                    <a:pt x="1783" y="573"/>
                    <a:pt x="1049" y="73"/>
                  </a:cubicBezTo>
                  <a:cubicBezTo>
                    <a:pt x="958" y="22"/>
                    <a:pt x="868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54"/>
            <p:cNvSpPr/>
            <p:nvPr/>
          </p:nvSpPr>
          <p:spPr>
            <a:xfrm>
              <a:off x="5797650" y="4178600"/>
              <a:ext cx="97825" cy="33225"/>
            </a:xfrm>
            <a:custGeom>
              <a:rect b="b" l="l" r="r" t="t"/>
              <a:pathLst>
                <a:path extrusionOk="0" h="1329" w="3913">
                  <a:moveTo>
                    <a:pt x="3206" y="1"/>
                  </a:moveTo>
                  <a:cubicBezTo>
                    <a:pt x="3153" y="1"/>
                    <a:pt x="3096" y="9"/>
                    <a:pt x="3036" y="27"/>
                  </a:cubicBezTo>
                  <a:cubicBezTo>
                    <a:pt x="2269" y="294"/>
                    <a:pt x="1501" y="294"/>
                    <a:pt x="667" y="294"/>
                  </a:cubicBezTo>
                  <a:cubicBezTo>
                    <a:pt x="0" y="294"/>
                    <a:pt x="0" y="1328"/>
                    <a:pt x="701" y="1328"/>
                  </a:cubicBezTo>
                  <a:cubicBezTo>
                    <a:pt x="1601" y="1328"/>
                    <a:pt x="2502" y="1295"/>
                    <a:pt x="3336" y="1028"/>
                  </a:cubicBezTo>
                  <a:cubicBezTo>
                    <a:pt x="3913" y="846"/>
                    <a:pt x="3744" y="1"/>
                    <a:pt x="3206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1" name="Google Shape;531;p54"/>
          <p:cNvGrpSpPr/>
          <p:nvPr/>
        </p:nvGrpSpPr>
        <p:grpSpPr>
          <a:xfrm flipH="1">
            <a:off x="4120728" y="2571550"/>
            <a:ext cx="4578281" cy="1035099"/>
            <a:chOff x="4231655" y="500832"/>
            <a:chExt cx="4677921" cy="1035099"/>
          </a:xfrm>
        </p:grpSpPr>
        <p:sp>
          <p:nvSpPr>
            <p:cNvPr id="532" name="Google Shape;532;p54"/>
            <p:cNvSpPr/>
            <p:nvPr/>
          </p:nvSpPr>
          <p:spPr>
            <a:xfrm>
              <a:off x="4231655" y="500832"/>
              <a:ext cx="4050082" cy="788076"/>
            </a:xfrm>
            <a:custGeom>
              <a:rect b="b" l="l" r="r" t="t"/>
              <a:pathLst>
                <a:path extrusionOk="0" h="17473" w="104809">
                  <a:moveTo>
                    <a:pt x="40394" y="0"/>
                  </a:moveTo>
                  <a:cubicBezTo>
                    <a:pt x="33926" y="0"/>
                    <a:pt x="28288" y="51"/>
                    <a:pt x="24378" y="111"/>
                  </a:cubicBezTo>
                  <a:cubicBezTo>
                    <a:pt x="24238" y="113"/>
                    <a:pt x="24092" y="114"/>
                    <a:pt x="23939" y="114"/>
                  </a:cubicBezTo>
                  <a:cubicBezTo>
                    <a:pt x="22575" y="114"/>
                    <a:pt x="20723" y="43"/>
                    <a:pt x="18673" y="43"/>
                  </a:cubicBezTo>
                  <a:cubicBezTo>
                    <a:pt x="10800" y="43"/>
                    <a:pt x="0" y="1091"/>
                    <a:pt x="2662" y="11244"/>
                  </a:cubicBezTo>
                  <a:cubicBezTo>
                    <a:pt x="3943" y="16130"/>
                    <a:pt x="10868" y="16740"/>
                    <a:pt x="20587" y="16740"/>
                  </a:cubicBezTo>
                  <a:cubicBezTo>
                    <a:pt x="23819" y="16740"/>
                    <a:pt x="27360" y="16672"/>
                    <a:pt x="31105" y="16672"/>
                  </a:cubicBezTo>
                  <a:cubicBezTo>
                    <a:pt x="33314" y="16672"/>
                    <a:pt x="35594" y="16696"/>
                    <a:pt x="37924" y="16770"/>
                  </a:cubicBezTo>
                  <a:cubicBezTo>
                    <a:pt x="49139" y="17128"/>
                    <a:pt x="61398" y="17472"/>
                    <a:pt x="72137" y="17472"/>
                  </a:cubicBezTo>
                  <a:cubicBezTo>
                    <a:pt x="86507" y="17472"/>
                    <a:pt x="98155" y="16855"/>
                    <a:pt x="100930" y="14827"/>
                  </a:cubicBezTo>
                  <a:cubicBezTo>
                    <a:pt x="104809" y="11984"/>
                    <a:pt x="104498" y="5876"/>
                    <a:pt x="99879" y="3479"/>
                  </a:cubicBezTo>
                  <a:cubicBezTo>
                    <a:pt x="94328" y="596"/>
                    <a:pt x="62512" y="0"/>
                    <a:pt x="403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54"/>
            <p:cNvSpPr/>
            <p:nvPr/>
          </p:nvSpPr>
          <p:spPr>
            <a:xfrm flipH="1" rot="-9083968">
              <a:off x="7859041" y="792435"/>
              <a:ext cx="980680" cy="541827"/>
            </a:xfrm>
            <a:custGeom>
              <a:rect b="b" l="l" r="r" t="t"/>
              <a:pathLst>
                <a:path extrusionOk="0" h="9808" w="17752">
                  <a:moveTo>
                    <a:pt x="4612" y="0"/>
                  </a:moveTo>
                  <a:lnTo>
                    <a:pt x="1" y="2843"/>
                  </a:lnTo>
                  <a:cubicBezTo>
                    <a:pt x="3150" y="7211"/>
                    <a:pt x="8531" y="9807"/>
                    <a:pt x="13897" y="9807"/>
                  </a:cubicBezTo>
                  <a:cubicBezTo>
                    <a:pt x="15194" y="9807"/>
                    <a:pt x="16489" y="9656"/>
                    <a:pt x="17751" y="9341"/>
                  </a:cubicBezTo>
                  <a:lnTo>
                    <a:pt x="17751" y="9341"/>
                  </a:lnTo>
                  <a:cubicBezTo>
                    <a:pt x="17730" y="9341"/>
                    <a:pt x="17708" y="9341"/>
                    <a:pt x="17686" y="9341"/>
                  </a:cubicBezTo>
                  <a:cubicBezTo>
                    <a:pt x="14974" y="9341"/>
                    <a:pt x="11125" y="8356"/>
                    <a:pt x="8992" y="6705"/>
                  </a:cubicBezTo>
                  <a:cubicBezTo>
                    <a:pt x="6833" y="5017"/>
                    <a:pt x="5296" y="2660"/>
                    <a:pt x="46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4" name="Google Shape;534;p54"/>
          <p:cNvSpPr txBox="1"/>
          <p:nvPr>
            <p:ph type="title"/>
          </p:nvPr>
        </p:nvSpPr>
        <p:spPr>
          <a:xfrm>
            <a:off x="4936975" y="2557225"/>
            <a:ext cx="3721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MESSAGE AND </a:t>
            </a:r>
            <a:r>
              <a:rPr lang="en" sz="2100">
                <a:solidFill>
                  <a:srgbClr val="FF9900"/>
                </a:solidFill>
              </a:rPr>
              <a:t>CONTENT</a:t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535" name="Google Shape;535;p54"/>
          <p:cNvSpPr txBox="1"/>
          <p:nvPr>
            <p:ph idx="2" type="title"/>
          </p:nvPr>
        </p:nvSpPr>
        <p:spPr>
          <a:xfrm>
            <a:off x="4805748" y="1337034"/>
            <a:ext cx="1215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03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536" name="Google Shape;536;p54"/>
          <p:cNvGrpSpPr/>
          <p:nvPr/>
        </p:nvGrpSpPr>
        <p:grpSpPr>
          <a:xfrm flipH="1">
            <a:off x="7489639" y="314426"/>
            <a:ext cx="1123615" cy="1292408"/>
            <a:chOff x="406043" y="577203"/>
            <a:chExt cx="1123615" cy="1292408"/>
          </a:xfrm>
        </p:grpSpPr>
        <p:sp>
          <p:nvSpPr>
            <p:cNvPr id="537" name="Google Shape;537;p54"/>
            <p:cNvSpPr/>
            <p:nvPr/>
          </p:nvSpPr>
          <p:spPr>
            <a:xfrm rot="-1485500">
              <a:off x="462326" y="1395044"/>
              <a:ext cx="520860" cy="383107"/>
            </a:xfrm>
            <a:custGeom>
              <a:rect b="b" l="l" r="r" t="t"/>
              <a:pathLst>
                <a:path extrusionOk="0" h="15324" w="20834">
                  <a:moveTo>
                    <a:pt x="12779" y="1"/>
                  </a:moveTo>
                  <a:cubicBezTo>
                    <a:pt x="10565" y="1"/>
                    <a:pt x="8993" y="1596"/>
                    <a:pt x="8398" y="3965"/>
                  </a:cubicBezTo>
                  <a:cubicBezTo>
                    <a:pt x="7822" y="2147"/>
                    <a:pt x="6411" y="1373"/>
                    <a:pt x="4921" y="1373"/>
                  </a:cubicBezTo>
                  <a:cubicBezTo>
                    <a:pt x="2558" y="1373"/>
                    <a:pt x="0" y="3321"/>
                    <a:pt x="278" y="6132"/>
                  </a:cubicBezTo>
                  <a:cubicBezTo>
                    <a:pt x="564" y="8954"/>
                    <a:pt x="7207" y="15324"/>
                    <a:pt x="8850" y="15324"/>
                  </a:cubicBezTo>
                  <a:cubicBezTo>
                    <a:pt x="8852" y="15324"/>
                    <a:pt x="8853" y="15324"/>
                    <a:pt x="8855" y="15324"/>
                  </a:cubicBezTo>
                  <a:cubicBezTo>
                    <a:pt x="10723" y="15324"/>
                    <a:pt x="20834" y="1"/>
                    <a:pt x="127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54"/>
            <p:cNvSpPr/>
            <p:nvPr/>
          </p:nvSpPr>
          <p:spPr>
            <a:xfrm rot="-803454">
              <a:off x="605436" y="668452"/>
              <a:ext cx="862486" cy="634383"/>
            </a:xfrm>
            <a:custGeom>
              <a:rect b="b" l="l" r="r" t="t"/>
              <a:pathLst>
                <a:path extrusionOk="0" h="15324" w="20834">
                  <a:moveTo>
                    <a:pt x="12779" y="1"/>
                  </a:moveTo>
                  <a:cubicBezTo>
                    <a:pt x="10565" y="1"/>
                    <a:pt x="8993" y="1596"/>
                    <a:pt x="8398" y="3965"/>
                  </a:cubicBezTo>
                  <a:cubicBezTo>
                    <a:pt x="7822" y="2147"/>
                    <a:pt x="6411" y="1373"/>
                    <a:pt x="4921" y="1373"/>
                  </a:cubicBezTo>
                  <a:cubicBezTo>
                    <a:pt x="2558" y="1373"/>
                    <a:pt x="0" y="3321"/>
                    <a:pt x="278" y="6132"/>
                  </a:cubicBezTo>
                  <a:cubicBezTo>
                    <a:pt x="564" y="8954"/>
                    <a:pt x="7207" y="15324"/>
                    <a:pt x="8850" y="15324"/>
                  </a:cubicBezTo>
                  <a:cubicBezTo>
                    <a:pt x="8852" y="15324"/>
                    <a:pt x="8853" y="15324"/>
                    <a:pt x="8855" y="15324"/>
                  </a:cubicBezTo>
                  <a:cubicBezTo>
                    <a:pt x="10723" y="15324"/>
                    <a:pt x="20834" y="1"/>
                    <a:pt x="127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3" name="Google Shape;543;p55"/>
          <p:cNvGrpSpPr/>
          <p:nvPr/>
        </p:nvGrpSpPr>
        <p:grpSpPr>
          <a:xfrm flipH="1">
            <a:off x="1746700" y="500825"/>
            <a:ext cx="5329711" cy="915094"/>
            <a:chOff x="1996861" y="500825"/>
            <a:chExt cx="5329711" cy="915094"/>
          </a:xfrm>
        </p:grpSpPr>
        <p:sp>
          <p:nvSpPr>
            <p:cNvPr id="544" name="Google Shape;544;p55"/>
            <p:cNvSpPr/>
            <p:nvPr/>
          </p:nvSpPr>
          <p:spPr>
            <a:xfrm>
              <a:off x="1996861" y="500825"/>
              <a:ext cx="5008822" cy="788076"/>
            </a:xfrm>
            <a:custGeom>
              <a:rect b="b" l="l" r="r" t="t"/>
              <a:pathLst>
                <a:path extrusionOk="0" h="17473" w="104809">
                  <a:moveTo>
                    <a:pt x="40394" y="0"/>
                  </a:moveTo>
                  <a:cubicBezTo>
                    <a:pt x="33926" y="0"/>
                    <a:pt x="28288" y="51"/>
                    <a:pt x="24378" y="111"/>
                  </a:cubicBezTo>
                  <a:cubicBezTo>
                    <a:pt x="24238" y="113"/>
                    <a:pt x="24092" y="114"/>
                    <a:pt x="23939" y="114"/>
                  </a:cubicBezTo>
                  <a:cubicBezTo>
                    <a:pt x="22575" y="114"/>
                    <a:pt x="20723" y="43"/>
                    <a:pt x="18673" y="43"/>
                  </a:cubicBezTo>
                  <a:cubicBezTo>
                    <a:pt x="10800" y="43"/>
                    <a:pt x="0" y="1091"/>
                    <a:pt x="2662" y="11244"/>
                  </a:cubicBezTo>
                  <a:cubicBezTo>
                    <a:pt x="3943" y="16130"/>
                    <a:pt x="10868" y="16740"/>
                    <a:pt x="20587" y="16740"/>
                  </a:cubicBezTo>
                  <a:cubicBezTo>
                    <a:pt x="23819" y="16740"/>
                    <a:pt x="27360" y="16672"/>
                    <a:pt x="31105" y="16672"/>
                  </a:cubicBezTo>
                  <a:cubicBezTo>
                    <a:pt x="33314" y="16672"/>
                    <a:pt x="35594" y="16696"/>
                    <a:pt x="37924" y="16770"/>
                  </a:cubicBezTo>
                  <a:cubicBezTo>
                    <a:pt x="49139" y="17128"/>
                    <a:pt x="61398" y="17472"/>
                    <a:pt x="72137" y="17472"/>
                  </a:cubicBezTo>
                  <a:cubicBezTo>
                    <a:pt x="86507" y="17472"/>
                    <a:pt x="98155" y="16855"/>
                    <a:pt x="100930" y="14827"/>
                  </a:cubicBezTo>
                  <a:cubicBezTo>
                    <a:pt x="104809" y="11984"/>
                    <a:pt x="104498" y="5876"/>
                    <a:pt x="99879" y="3479"/>
                  </a:cubicBezTo>
                  <a:cubicBezTo>
                    <a:pt x="94328" y="596"/>
                    <a:pt x="62512" y="0"/>
                    <a:pt x="403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55"/>
            <p:cNvSpPr/>
            <p:nvPr/>
          </p:nvSpPr>
          <p:spPr>
            <a:xfrm rot="-608746">
              <a:off x="6493205" y="906490"/>
              <a:ext cx="800665" cy="442368"/>
            </a:xfrm>
            <a:custGeom>
              <a:rect b="b" l="l" r="r" t="t"/>
              <a:pathLst>
                <a:path extrusionOk="0" h="9808" w="17752">
                  <a:moveTo>
                    <a:pt x="4612" y="0"/>
                  </a:moveTo>
                  <a:lnTo>
                    <a:pt x="1" y="2843"/>
                  </a:lnTo>
                  <a:cubicBezTo>
                    <a:pt x="3150" y="7211"/>
                    <a:pt x="8531" y="9807"/>
                    <a:pt x="13897" y="9807"/>
                  </a:cubicBezTo>
                  <a:cubicBezTo>
                    <a:pt x="15194" y="9807"/>
                    <a:pt x="16489" y="9656"/>
                    <a:pt x="17751" y="9341"/>
                  </a:cubicBezTo>
                  <a:lnTo>
                    <a:pt x="17751" y="9341"/>
                  </a:lnTo>
                  <a:cubicBezTo>
                    <a:pt x="17730" y="9341"/>
                    <a:pt x="17708" y="9341"/>
                    <a:pt x="17686" y="9341"/>
                  </a:cubicBezTo>
                  <a:cubicBezTo>
                    <a:pt x="14974" y="9341"/>
                    <a:pt x="11125" y="8356"/>
                    <a:pt x="8992" y="6705"/>
                  </a:cubicBezTo>
                  <a:cubicBezTo>
                    <a:pt x="6833" y="5017"/>
                    <a:pt x="5296" y="2660"/>
                    <a:pt x="46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6" name="Google Shape;546;p55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CONTENT &amp; MESSAGE </a:t>
            </a:r>
            <a:endParaRPr/>
          </a:p>
        </p:txBody>
      </p:sp>
      <p:grpSp>
        <p:nvGrpSpPr>
          <p:cNvPr id="547" name="Google Shape;547;p55"/>
          <p:cNvGrpSpPr/>
          <p:nvPr/>
        </p:nvGrpSpPr>
        <p:grpSpPr>
          <a:xfrm rot="-3927469">
            <a:off x="6732860" y="240838"/>
            <a:ext cx="474210" cy="779385"/>
            <a:chOff x="5575575" y="4178600"/>
            <a:chExt cx="333000" cy="547300"/>
          </a:xfrm>
        </p:grpSpPr>
        <p:sp>
          <p:nvSpPr>
            <p:cNvPr id="548" name="Google Shape;548;p55"/>
            <p:cNvSpPr/>
            <p:nvPr/>
          </p:nvSpPr>
          <p:spPr>
            <a:xfrm>
              <a:off x="5575575" y="4623575"/>
              <a:ext cx="68000" cy="102325"/>
            </a:xfrm>
            <a:custGeom>
              <a:rect b="b" l="l" r="r" t="t"/>
              <a:pathLst>
                <a:path extrusionOk="0" h="4093" w="2720">
                  <a:moveTo>
                    <a:pt x="754" y="0"/>
                  </a:moveTo>
                  <a:cubicBezTo>
                    <a:pt x="395" y="0"/>
                    <a:pt x="0" y="388"/>
                    <a:pt x="210" y="808"/>
                  </a:cubicBezTo>
                  <a:cubicBezTo>
                    <a:pt x="711" y="1809"/>
                    <a:pt x="1078" y="2843"/>
                    <a:pt x="1578" y="3844"/>
                  </a:cubicBezTo>
                  <a:cubicBezTo>
                    <a:pt x="1671" y="4019"/>
                    <a:pt x="1824" y="4092"/>
                    <a:pt x="1983" y="4092"/>
                  </a:cubicBezTo>
                  <a:cubicBezTo>
                    <a:pt x="2337" y="4092"/>
                    <a:pt x="2720" y="3725"/>
                    <a:pt x="2512" y="3310"/>
                  </a:cubicBezTo>
                  <a:cubicBezTo>
                    <a:pt x="2012" y="2309"/>
                    <a:pt x="1645" y="1242"/>
                    <a:pt x="1144" y="241"/>
                  </a:cubicBezTo>
                  <a:cubicBezTo>
                    <a:pt x="1054" y="71"/>
                    <a:pt x="907" y="0"/>
                    <a:pt x="75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55"/>
            <p:cNvSpPr/>
            <p:nvPr/>
          </p:nvSpPr>
          <p:spPr>
            <a:xfrm>
              <a:off x="5706625" y="4533400"/>
              <a:ext cx="99075" cy="67500"/>
            </a:xfrm>
            <a:custGeom>
              <a:rect b="b" l="l" r="r" t="t"/>
              <a:pathLst>
                <a:path extrusionOk="0" h="2700" w="3963">
                  <a:moveTo>
                    <a:pt x="779" y="0"/>
                  </a:moveTo>
                  <a:cubicBezTo>
                    <a:pt x="353" y="0"/>
                    <a:pt x="0" y="548"/>
                    <a:pt x="339" y="913"/>
                  </a:cubicBezTo>
                  <a:cubicBezTo>
                    <a:pt x="1139" y="1680"/>
                    <a:pt x="1940" y="2414"/>
                    <a:pt x="3108" y="2681"/>
                  </a:cubicBezTo>
                  <a:cubicBezTo>
                    <a:pt x="3159" y="2693"/>
                    <a:pt x="3207" y="2699"/>
                    <a:pt x="3253" y="2699"/>
                  </a:cubicBezTo>
                  <a:cubicBezTo>
                    <a:pt x="3806" y="2699"/>
                    <a:pt x="3962" y="1834"/>
                    <a:pt x="3408" y="1680"/>
                  </a:cubicBezTo>
                  <a:cubicBezTo>
                    <a:pt x="2440" y="1446"/>
                    <a:pt x="1807" y="846"/>
                    <a:pt x="1139" y="145"/>
                  </a:cubicBezTo>
                  <a:cubicBezTo>
                    <a:pt x="1023" y="43"/>
                    <a:pt x="898" y="0"/>
                    <a:pt x="77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55"/>
            <p:cNvSpPr/>
            <p:nvPr/>
          </p:nvSpPr>
          <p:spPr>
            <a:xfrm>
              <a:off x="5803125" y="4380100"/>
              <a:ext cx="105450" cy="40200"/>
            </a:xfrm>
            <a:custGeom>
              <a:rect b="b" l="l" r="r" t="t"/>
              <a:pathLst>
                <a:path extrusionOk="0" h="1608" w="4218">
                  <a:moveTo>
                    <a:pt x="783" y="0"/>
                  </a:moveTo>
                  <a:cubicBezTo>
                    <a:pt x="312" y="0"/>
                    <a:pt x="1" y="691"/>
                    <a:pt x="482" y="974"/>
                  </a:cubicBezTo>
                  <a:cubicBezTo>
                    <a:pt x="1416" y="1574"/>
                    <a:pt x="2450" y="1607"/>
                    <a:pt x="3551" y="1607"/>
                  </a:cubicBezTo>
                  <a:cubicBezTo>
                    <a:pt x="4218" y="1607"/>
                    <a:pt x="4218" y="573"/>
                    <a:pt x="3551" y="573"/>
                  </a:cubicBezTo>
                  <a:cubicBezTo>
                    <a:pt x="2650" y="573"/>
                    <a:pt x="1783" y="573"/>
                    <a:pt x="1049" y="73"/>
                  </a:cubicBezTo>
                  <a:cubicBezTo>
                    <a:pt x="958" y="22"/>
                    <a:pt x="868" y="0"/>
                    <a:pt x="78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55"/>
            <p:cNvSpPr/>
            <p:nvPr/>
          </p:nvSpPr>
          <p:spPr>
            <a:xfrm>
              <a:off x="5797650" y="4178600"/>
              <a:ext cx="97825" cy="33225"/>
            </a:xfrm>
            <a:custGeom>
              <a:rect b="b" l="l" r="r" t="t"/>
              <a:pathLst>
                <a:path extrusionOk="0" h="1329" w="3913">
                  <a:moveTo>
                    <a:pt x="3206" y="1"/>
                  </a:moveTo>
                  <a:cubicBezTo>
                    <a:pt x="3153" y="1"/>
                    <a:pt x="3096" y="9"/>
                    <a:pt x="3036" y="27"/>
                  </a:cubicBezTo>
                  <a:cubicBezTo>
                    <a:pt x="2269" y="294"/>
                    <a:pt x="1501" y="294"/>
                    <a:pt x="667" y="294"/>
                  </a:cubicBezTo>
                  <a:cubicBezTo>
                    <a:pt x="0" y="294"/>
                    <a:pt x="0" y="1328"/>
                    <a:pt x="701" y="1328"/>
                  </a:cubicBezTo>
                  <a:cubicBezTo>
                    <a:pt x="1601" y="1328"/>
                    <a:pt x="2502" y="1295"/>
                    <a:pt x="3336" y="1028"/>
                  </a:cubicBezTo>
                  <a:cubicBezTo>
                    <a:pt x="3913" y="846"/>
                    <a:pt x="3744" y="1"/>
                    <a:pt x="3206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2" name="Google Shape;552;p55"/>
          <p:cNvGrpSpPr/>
          <p:nvPr/>
        </p:nvGrpSpPr>
        <p:grpSpPr>
          <a:xfrm rot="-1075475">
            <a:off x="1068583" y="843596"/>
            <a:ext cx="640088" cy="640093"/>
            <a:chOff x="3631700" y="6486950"/>
            <a:chExt cx="459950" cy="443800"/>
          </a:xfrm>
        </p:grpSpPr>
        <p:sp>
          <p:nvSpPr>
            <p:cNvPr id="553" name="Google Shape;553;p55"/>
            <p:cNvSpPr/>
            <p:nvPr/>
          </p:nvSpPr>
          <p:spPr>
            <a:xfrm>
              <a:off x="3631700" y="6486950"/>
              <a:ext cx="459950" cy="443800"/>
            </a:xfrm>
            <a:custGeom>
              <a:rect b="b" l="l" r="r" t="t"/>
              <a:pathLst>
                <a:path extrusionOk="0" h="17752" w="18398">
                  <a:moveTo>
                    <a:pt x="8830" y="1"/>
                  </a:moveTo>
                  <a:cubicBezTo>
                    <a:pt x="8458" y="1"/>
                    <a:pt x="8086" y="24"/>
                    <a:pt x="7715" y="71"/>
                  </a:cubicBezTo>
                  <a:cubicBezTo>
                    <a:pt x="5584" y="322"/>
                    <a:pt x="3358" y="1143"/>
                    <a:pt x="1989" y="2929"/>
                  </a:cubicBezTo>
                  <a:cubicBezTo>
                    <a:pt x="917" y="4334"/>
                    <a:pt x="476" y="6179"/>
                    <a:pt x="262" y="7977"/>
                  </a:cubicBezTo>
                  <a:cubicBezTo>
                    <a:pt x="60" y="9477"/>
                    <a:pt x="0" y="11037"/>
                    <a:pt x="453" y="12490"/>
                  </a:cubicBezTo>
                  <a:cubicBezTo>
                    <a:pt x="1119" y="14609"/>
                    <a:pt x="2858" y="16252"/>
                    <a:pt x="4834" y="17050"/>
                  </a:cubicBezTo>
                  <a:cubicBezTo>
                    <a:pt x="6067" y="17552"/>
                    <a:pt x="7382" y="17752"/>
                    <a:pt x="8700" y="17752"/>
                  </a:cubicBezTo>
                  <a:cubicBezTo>
                    <a:pt x="9508" y="17752"/>
                    <a:pt x="10317" y="17677"/>
                    <a:pt x="11109" y="17550"/>
                  </a:cubicBezTo>
                  <a:cubicBezTo>
                    <a:pt x="14823" y="16931"/>
                    <a:pt x="17919" y="13418"/>
                    <a:pt x="18121" y="9418"/>
                  </a:cubicBezTo>
                  <a:cubicBezTo>
                    <a:pt x="18398" y="3944"/>
                    <a:pt x="13673" y="1"/>
                    <a:pt x="8830" y="1"/>
                  </a:cubicBezTo>
                  <a:close/>
                </a:path>
              </a:pathLst>
            </a:custGeom>
            <a:solidFill>
              <a:srgbClr val="75E1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55"/>
            <p:cNvSpPr/>
            <p:nvPr/>
          </p:nvSpPr>
          <p:spPr>
            <a:xfrm>
              <a:off x="3869225" y="6508350"/>
              <a:ext cx="122675" cy="60675"/>
            </a:xfrm>
            <a:custGeom>
              <a:rect b="b" l="l" r="r" t="t"/>
              <a:pathLst>
                <a:path extrusionOk="0" h="2427" w="4907">
                  <a:moveTo>
                    <a:pt x="873" y="0"/>
                  </a:moveTo>
                  <a:cubicBezTo>
                    <a:pt x="644" y="0"/>
                    <a:pt x="426" y="16"/>
                    <a:pt x="227" y="49"/>
                  </a:cubicBezTo>
                  <a:cubicBezTo>
                    <a:pt x="0" y="85"/>
                    <a:pt x="84" y="418"/>
                    <a:pt x="262" y="442"/>
                  </a:cubicBezTo>
                  <a:cubicBezTo>
                    <a:pt x="1131" y="561"/>
                    <a:pt x="1893" y="716"/>
                    <a:pt x="2679" y="1120"/>
                  </a:cubicBezTo>
                  <a:cubicBezTo>
                    <a:pt x="3322" y="1454"/>
                    <a:pt x="3798" y="2049"/>
                    <a:pt x="4418" y="2383"/>
                  </a:cubicBezTo>
                  <a:cubicBezTo>
                    <a:pt x="4471" y="2413"/>
                    <a:pt x="4523" y="2426"/>
                    <a:pt x="4572" y="2426"/>
                  </a:cubicBezTo>
                  <a:cubicBezTo>
                    <a:pt x="4771" y="2426"/>
                    <a:pt x="4906" y="2200"/>
                    <a:pt x="4810" y="1990"/>
                  </a:cubicBezTo>
                  <a:cubicBezTo>
                    <a:pt x="4204" y="653"/>
                    <a:pt x="2319" y="0"/>
                    <a:pt x="873" y="0"/>
                  </a:cubicBezTo>
                  <a:close/>
                </a:path>
              </a:pathLst>
            </a:custGeom>
            <a:solidFill>
              <a:srgbClr val="CC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55"/>
            <p:cNvSpPr/>
            <p:nvPr/>
          </p:nvSpPr>
          <p:spPr>
            <a:xfrm>
              <a:off x="3997575" y="6578000"/>
              <a:ext cx="49975" cy="55050"/>
            </a:xfrm>
            <a:custGeom>
              <a:rect b="b" l="l" r="r" t="t"/>
              <a:pathLst>
                <a:path extrusionOk="0" h="2202" w="1999">
                  <a:moveTo>
                    <a:pt x="260" y="1"/>
                  </a:moveTo>
                  <a:cubicBezTo>
                    <a:pt x="89" y="1"/>
                    <a:pt x="1" y="254"/>
                    <a:pt x="117" y="370"/>
                  </a:cubicBezTo>
                  <a:cubicBezTo>
                    <a:pt x="367" y="632"/>
                    <a:pt x="653" y="823"/>
                    <a:pt x="879" y="1121"/>
                  </a:cubicBezTo>
                  <a:cubicBezTo>
                    <a:pt x="1117" y="1430"/>
                    <a:pt x="1248" y="1799"/>
                    <a:pt x="1486" y="2121"/>
                  </a:cubicBezTo>
                  <a:cubicBezTo>
                    <a:pt x="1532" y="2177"/>
                    <a:pt x="1588" y="2201"/>
                    <a:pt x="1644" y="2201"/>
                  </a:cubicBezTo>
                  <a:cubicBezTo>
                    <a:pt x="1775" y="2201"/>
                    <a:pt x="1906" y="2069"/>
                    <a:pt x="1915" y="1918"/>
                  </a:cubicBezTo>
                  <a:cubicBezTo>
                    <a:pt x="1998" y="1061"/>
                    <a:pt x="1046" y="97"/>
                    <a:pt x="272" y="1"/>
                  </a:cubicBezTo>
                  <a:cubicBezTo>
                    <a:pt x="268" y="1"/>
                    <a:pt x="264" y="1"/>
                    <a:pt x="260" y="1"/>
                  </a:cubicBezTo>
                  <a:close/>
                </a:path>
              </a:pathLst>
            </a:custGeom>
            <a:solidFill>
              <a:srgbClr val="CC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55"/>
            <p:cNvSpPr/>
            <p:nvPr/>
          </p:nvSpPr>
          <p:spPr>
            <a:xfrm>
              <a:off x="3671575" y="6611675"/>
              <a:ext cx="155700" cy="100075"/>
            </a:xfrm>
            <a:custGeom>
              <a:rect b="b" l="l" r="r" t="t"/>
              <a:pathLst>
                <a:path extrusionOk="0" h="4003" w="6228">
                  <a:moveTo>
                    <a:pt x="4591" y="0"/>
                  </a:moveTo>
                  <a:cubicBezTo>
                    <a:pt x="3965" y="0"/>
                    <a:pt x="3344" y="490"/>
                    <a:pt x="3227" y="786"/>
                  </a:cubicBezTo>
                  <a:cubicBezTo>
                    <a:pt x="3227" y="786"/>
                    <a:pt x="2811" y="211"/>
                    <a:pt x="2116" y="211"/>
                  </a:cubicBezTo>
                  <a:cubicBezTo>
                    <a:pt x="1856" y="211"/>
                    <a:pt x="1557" y="292"/>
                    <a:pt x="1227" y="512"/>
                  </a:cubicBezTo>
                  <a:cubicBezTo>
                    <a:pt x="1" y="1345"/>
                    <a:pt x="2918" y="3905"/>
                    <a:pt x="3370" y="4000"/>
                  </a:cubicBezTo>
                  <a:cubicBezTo>
                    <a:pt x="3377" y="4002"/>
                    <a:pt x="3385" y="4002"/>
                    <a:pt x="3393" y="4002"/>
                  </a:cubicBezTo>
                  <a:cubicBezTo>
                    <a:pt x="3878" y="4002"/>
                    <a:pt x="6228" y="1589"/>
                    <a:pt x="5513" y="512"/>
                  </a:cubicBezTo>
                  <a:cubicBezTo>
                    <a:pt x="5254" y="137"/>
                    <a:pt x="4922" y="0"/>
                    <a:pt x="4591" y="0"/>
                  </a:cubicBezTo>
                  <a:close/>
                </a:path>
              </a:pathLst>
            </a:custGeom>
            <a:solidFill>
              <a:srgbClr val="F279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55"/>
            <p:cNvSpPr/>
            <p:nvPr/>
          </p:nvSpPr>
          <p:spPr>
            <a:xfrm>
              <a:off x="3889175" y="6611675"/>
              <a:ext cx="155700" cy="100075"/>
            </a:xfrm>
            <a:custGeom>
              <a:rect b="b" l="l" r="r" t="t"/>
              <a:pathLst>
                <a:path extrusionOk="0" h="4003" w="6228">
                  <a:moveTo>
                    <a:pt x="1645" y="0"/>
                  </a:moveTo>
                  <a:cubicBezTo>
                    <a:pt x="1313" y="0"/>
                    <a:pt x="978" y="137"/>
                    <a:pt x="714" y="512"/>
                  </a:cubicBezTo>
                  <a:cubicBezTo>
                    <a:pt x="0" y="1589"/>
                    <a:pt x="2349" y="4002"/>
                    <a:pt x="2835" y="4002"/>
                  </a:cubicBezTo>
                  <a:cubicBezTo>
                    <a:pt x="2843" y="4002"/>
                    <a:pt x="2851" y="4002"/>
                    <a:pt x="2858" y="4000"/>
                  </a:cubicBezTo>
                  <a:cubicBezTo>
                    <a:pt x="3310" y="3905"/>
                    <a:pt x="6227" y="1345"/>
                    <a:pt x="5001" y="512"/>
                  </a:cubicBezTo>
                  <a:cubicBezTo>
                    <a:pt x="4670" y="292"/>
                    <a:pt x="4372" y="211"/>
                    <a:pt x="4112" y="211"/>
                  </a:cubicBezTo>
                  <a:cubicBezTo>
                    <a:pt x="3417" y="211"/>
                    <a:pt x="3000" y="786"/>
                    <a:pt x="3000" y="786"/>
                  </a:cubicBezTo>
                  <a:cubicBezTo>
                    <a:pt x="2891" y="490"/>
                    <a:pt x="2273" y="0"/>
                    <a:pt x="1645" y="0"/>
                  </a:cubicBezTo>
                  <a:close/>
                </a:path>
              </a:pathLst>
            </a:custGeom>
            <a:solidFill>
              <a:srgbClr val="F279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55"/>
            <p:cNvSpPr/>
            <p:nvPr/>
          </p:nvSpPr>
          <p:spPr>
            <a:xfrm>
              <a:off x="3791675" y="6737075"/>
              <a:ext cx="143275" cy="56450"/>
            </a:xfrm>
            <a:custGeom>
              <a:rect b="b" l="l" r="r" t="t"/>
              <a:pathLst>
                <a:path extrusionOk="0" h="2258" w="5731">
                  <a:moveTo>
                    <a:pt x="5525" y="0"/>
                  </a:moveTo>
                  <a:cubicBezTo>
                    <a:pt x="5490" y="0"/>
                    <a:pt x="5454" y="16"/>
                    <a:pt x="5424" y="56"/>
                  </a:cubicBezTo>
                  <a:cubicBezTo>
                    <a:pt x="4853" y="734"/>
                    <a:pt x="4257" y="1318"/>
                    <a:pt x="3412" y="1651"/>
                  </a:cubicBezTo>
                  <a:cubicBezTo>
                    <a:pt x="3233" y="1719"/>
                    <a:pt x="3047" y="1750"/>
                    <a:pt x="2861" y="1750"/>
                  </a:cubicBezTo>
                  <a:cubicBezTo>
                    <a:pt x="1869" y="1750"/>
                    <a:pt x="825" y="890"/>
                    <a:pt x="304" y="199"/>
                  </a:cubicBezTo>
                  <a:cubicBezTo>
                    <a:pt x="270" y="156"/>
                    <a:pt x="218" y="136"/>
                    <a:pt x="168" y="136"/>
                  </a:cubicBezTo>
                  <a:cubicBezTo>
                    <a:pt x="80" y="136"/>
                    <a:pt x="1" y="199"/>
                    <a:pt x="54" y="306"/>
                  </a:cubicBezTo>
                  <a:cubicBezTo>
                    <a:pt x="483" y="1330"/>
                    <a:pt x="1507" y="2128"/>
                    <a:pt x="2638" y="2247"/>
                  </a:cubicBezTo>
                  <a:cubicBezTo>
                    <a:pt x="2717" y="2254"/>
                    <a:pt x="2796" y="2258"/>
                    <a:pt x="2873" y="2258"/>
                  </a:cubicBezTo>
                  <a:cubicBezTo>
                    <a:pt x="4115" y="2258"/>
                    <a:pt x="5148" y="1300"/>
                    <a:pt x="5686" y="246"/>
                  </a:cubicBezTo>
                  <a:cubicBezTo>
                    <a:pt x="5730" y="140"/>
                    <a:pt x="5629" y="0"/>
                    <a:pt x="5525" y="0"/>
                  </a:cubicBezTo>
                  <a:close/>
                </a:path>
              </a:pathLst>
            </a:custGeom>
            <a:solidFill>
              <a:srgbClr val="3E2A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9" name="Google Shape;559;p55"/>
          <p:cNvSpPr txBox="1"/>
          <p:nvPr/>
        </p:nvSpPr>
        <p:spPr>
          <a:xfrm>
            <a:off x="1615950" y="2108650"/>
            <a:ext cx="4979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Content: Making Hong Kongers in memory of important </a:t>
            </a:r>
            <a:r>
              <a:rPr lang="en">
                <a:solidFill>
                  <a:srgbClr val="FFFFFF"/>
                </a:solidFill>
              </a:rPr>
              <a:t>historical</a:t>
            </a:r>
            <a:r>
              <a:rPr lang="en">
                <a:solidFill>
                  <a:srgbClr val="FFFFFF"/>
                </a:solidFill>
              </a:rPr>
              <a:t> moments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60" name="Google Shape;560;p55"/>
          <p:cNvSpPr txBox="1"/>
          <p:nvPr/>
        </p:nvSpPr>
        <p:spPr>
          <a:xfrm>
            <a:off x="1672550" y="3080950"/>
            <a:ext cx="4979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Message: </a:t>
            </a:r>
            <a:r>
              <a:rPr lang="en">
                <a:solidFill>
                  <a:srgbClr val="FFFFFF"/>
                </a:solidFill>
              </a:rPr>
              <a:t>Resonating with audience,make them feel be proud of being a Hong Konger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56"/>
          <p:cNvSpPr/>
          <p:nvPr/>
        </p:nvSpPr>
        <p:spPr>
          <a:xfrm rot="286423">
            <a:off x="3550668" y="-505244"/>
            <a:ext cx="1953957" cy="5806538"/>
          </a:xfrm>
          <a:custGeom>
            <a:rect b="b" l="l" r="r" t="t"/>
            <a:pathLst>
              <a:path extrusionOk="0" h="35407" w="11915">
                <a:moveTo>
                  <a:pt x="7948" y="1"/>
                </a:moveTo>
                <a:lnTo>
                  <a:pt x="1" y="606"/>
                </a:lnTo>
                <a:lnTo>
                  <a:pt x="1" y="35231"/>
                </a:lnTo>
                <a:cubicBezTo>
                  <a:pt x="4038" y="35287"/>
                  <a:pt x="7980" y="35343"/>
                  <a:pt x="10998" y="35406"/>
                </a:cubicBezTo>
                <a:cubicBezTo>
                  <a:pt x="9334" y="32962"/>
                  <a:pt x="7654" y="30485"/>
                  <a:pt x="6610" y="27714"/>
                </a:cubicBezTo>
                <a:cubicBezTo>
                  <a:pt x="5567" y="24942"/>
                  <a:pt x="5209" y="21805"/>
                  <a:pt x="6236" y="19026"/>
                </a:cubicBezTo>
                <a:cubicBezTo>
                  <a:pt x="7152" y="16581"/>
                  <a:pt x="9039" y="14622"/>
                  <a:pt x="10114" y="12233"/>
                </a:cubicBezTo>
                <a:cubicBezTo>
                  <a:pt x="11914" y="8227"/>
                  <a:pt x="11014" y="3154"/>
                  <a:pt x="794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6" name="Google Shape;566;p56"/>
          <p:cNvGrpSpPr/>
          <p:nvPr/>
        </p:nvGrpSpPr>
        <p:grpSpPr>
          <a:xfrm flipH="1" rot="3927469">
            <a:off x="774243" y="2262411"/>
            <a:ext cx="474210" cy="779385"/>
            <a:chOff x="5575575" y="4178600"/>
            <a:chExt cx="333000" cy="547300"/>
          </a:xfrm>
        </p:grpSpPr>
        <p:sp>
          <p:nvSpPr>
            <p:cNvPr id="567" name="Google Shape;567;p56"/>
            <p:cNvSpPr/>
            <p:nvPr/>
          </p:nvSpPr>
          <p:spPr>
            <a:xfrm>
              <a:off x="5575575" y="4623575"/>
              <a:ext cx="68000" cy="102325"/>
            </a:xfrm>
            <a:custGeom>
              <a:rect b="b" l="l" r="r" t="t"/>
              <a:pathLst>
                <a:path extrusionOk="0" h="4093" w="2720">
                  <a:moveTo>
                    <a:pt x="754" y="0"/>
                  </a:moveTo>
                  <a:cubicBezTo>
                    <a:pt x="395" y="0"/>
                    <a:pt x="0" y="388"/>
                    <a:pt x="210" y="808"/>
                  </a:cubicBezTo>
                  <a:cubicBezTo>
                    <a:pt x="711" y="1809"/>
                    <a:pt x="1078" y="2843"/>
                    <a:pt x="1578" y="3844"/>
                  </a:cubicBezTo>
                  <a:cubicBezTo>
                    <a:pt x="1671" y="4019"/>
                    <a:pt x="1824" y="4092"/>
                    <a:pt x="1983" y="4092"/>
                  </a:cubicBezTo>
                  <a:cubicBezTo>
                    <a:pt x="2337" y="4092"/>
                    <a:pt x="2720" y="3725"/>
                    <a:pt x="2512" y="3310"/>
                  </a:cubicBezTo>
                  <a:cubicBezTo>
                    <a:pt x="2012" y="2309"/>
                    <a:pt x="1645" y="1242"/>
                    <a:pt x="1144" y="241"/>
                  </a:cubicBezTo>
                  <a:cubicBezTo>
                    <a:pt x="1054" y="71"/>
                    <a:pt x="907" y="0"/>
                    <a:pt x="754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56"/>
            <p:cNvSpPr/>
            <p:nvPr/>
          </p:nvSpPr>
          <p:spPr>
            <a:xfrm>
              <a:off x="5706625" y="4533400"/>
              <a:ext cx="99075" cy="67500"/>
            </a:xfrm>
            <a:custGeom>
              <a:rect b="b" l="l" r="r" t="t"/>
              <a:pathLst>
                <a:path extrusionOk="0" h="2700" w="3963">
                  <a:moveTo>
                    <a:pt x="779" y="0"/>
                  </a:moveTo>
                  <a:cubicBezTo>
                    <a:pt x="353" y="0"/>
                    <a:pt x="0" y="548"/>
                    <a:pt x="339" y="913"/>
                  </a:cubicBezTo>
                  <a:cubicBezTo>
                    <a:pt x="1139" y="1680"/>
                    <a:pt x="1940" y="2414"/>
                    <a:pt x="3108" y="2681"/>
                  </a:cubicBezTo>
                  <a:cubicBezTo>
                    <a:pt x="3159" y="2693"/>
                    <a:pt x="3207" y="2699"/>
                    <a:pt x="3253" y="2699"/>
                  </a:cubicBezTo>
                  <a:cubicBezTo>
                    <a:pt x="3806" y="2699"/>
                    <a:pt x="3962" y="1834"/>
                    <a:pt x="3408" y="1680"/>
                  </a:cubicBezTo>
                  <a:cubicBezTo>
                    <a:pt x="2440" y="1446"/>
                    <a:pt x="1807" y="846"/>
                    <a:pt x="1139" y="145"/>
                  </a:cubicBezTo>
                  <a:cubicBezTo>
                    <a:pt x="1023" y="43"/>
                    <a:pt x="898" y="0"/>
                    <a:pt x="779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56"/>
            <p:cNvSpPr/>
            <p:nvPr/>
          </p:nvSpPr>
          <p:spPr>
            <a:xfrm>
              <a:off x="5803125" y="4380100"/>
              <a:ext cx="105450" cy="40200"/>
            </a:xfrm>
            <a:custGeom>
              <a:rect b="b" l="l" r="r" t="t"/>
              <a:pathLst>
                <a:path extrusionOk="0" h="1608" w="4218">
                  <a:moveTo>
                    <a:pt x="783" y="0"/>
                  </a:moveTo>
                  <a:cubicBezTo>
                    <a:pt x="312" y="0"/>
                    <a:pt x="1" y="691"/>
                    <a:pt x="482" y="974"/>
                  </a:cubicBezTo>
                  <a:cubicBezTo>
                    <a:pt x="1416" y="1574"/>
                    <a:pt x="2450" y="1607"/>
                    <a:pt x="3551" y="1607"/>
                  </a:cubicBezTo>
                  <a:cubicBezTo>
                    <a:pt x="4218" y="1607"/>
                    <a:pt x="4218" y="573"/>
                    <a:pt x="3551" y="573"/>
                  </a:cubicBezTo>
                  <a:cubicBezTo>
                    <a:pt x="2650" y="573"/>
                    <a:pt x="1783" y="573"/>
                    <a:pt x="1049" y="73"/>
                  </a:cubicBezTo>
                  <a:cubicBezTo>
                    <a:pt x="958" y="22"/>
                    <a:pt x="868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56"/>
            <p:cNvSpPr/>
            <p:nvPr/>
          </p:nvSpPr>
          <p:spPr>
            <a:xfrm>
              <a:off x="5797650" y="4178600"/>
              <a:ext cx="97825" cy="33225"/>
            </a:xfrm>
            <a:custGeom>
              <a:rect b="b" l="l" r="r" t="t"/>
              <a:pathLst>
                <a:path extrusionOk="0" h="1329" w="3913">
                  <a:moveTo>
                    <a:pt x="3206" y="1"/>
                  </a:moveTo>
                  <a:cubicBezTo>
                    <a:pt x="3153" y="1"/>
                    <a:pt x="3096" y="9"/>
                    <a:pt x="3036" y="27"/>
                  </a:cubicBezTo>
                  <a:cubicBezTo>
                    <a:pt x="2269" y="294"/>
                    <a:pt x="1501" y="294"/>
                    <a:pt x="667" y="294"/>
                  </a:cubicBezTo>
                  <a:cubicBezTo>
                    <a:pt x="0" y="294"/>
                    <a:pt x="0" y="1328"/>
                    <a:pt x="701" y="1328"/>
                  </a:cubicBezTo>
                  <a:cubicBezTo>
                    <a:pt x="1601" y="1328"/>
                    <a:pt x="2502" y="1295"/>
                    <a:pt x="3336" y="1028"/>
                  </a:cubicBezTo>
                  <a:cubicBezTo>
                    <a:pt x="3913" y="846"/>
                    <a:pt x="3744" y="1"/>
                    <a:pt x="3206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1" name="Google Shape;571;p56"/>
          <p:cNvGrpSpPr/>
          <p:nvPr/>
        </p:nvGrpSpPr>
        <p:grpSpPr>
          <a:xfrm>
            <a:off x="988076" y="2571550"/>
            <a:ext cx="4032148" cy="1035099"/>
            <a:chOff x="4789674" y="500832"/>
            <a:chExt cx="4119902" cy="1035099"/>
          </a:xfrm>
        </p:grpSpPr>
        <p:sp>
          <p:nvSpPr>
            <p:cNvPr id="572" name="Google Shape;572;p56"/>
            <p:cNvSpPr/>
            <p:nvPr/>
          </p:nvSpPr>
          <p:spPr>
            <a:xfrm>
              <a:off x="4789674" y="500832"/>
              <a:ext cx="3491974" cy="788076"/>
            </a:xfrm>
            <a:custGeom>
              <a:rect b="b" l="l" r="r" t="t"/>
              <a:pathLst>
                <a:path extrusionOk="0" h="17473" w="104809">
                  <a:moveTo>
                    <a:pt x="40394" y="0"/>
                  </a:moveTo>
                  <a:cubicBezTo>
                    <a:pt x="33926" y="0"/>
                    <a:pt x="28288" y="51"/>
                    <a:pt x="24378" y="111"/>
                  </a:cubicBezTo>
                  <a:cubicBezTo>
                    <a:pt x="24238" y="113"/>
                    <a:pt x="24092" y="114"/>
                    <a:pt x="23939" y="114"/>
                  </a:cubicBezTo>
                  <a:cubicBezTo>
                    <a:pt x="22575" y="114"/>
                    <a:pt x="20723" y="43"/>
                    <a:pt x="18673" y="43"/>
                  </a:cubicBezTo>
                  <a:cubicBezTo>
                    <a:pt x="10800" y="43"/>
                    <a:pt x="0" y="1091"/>
                    <a:pt x="2662" y="11244"/>
                  </a:cubicBezTo>
                  <a:cubicBezTo>
                    <a:pt x="3943" y="16130"/>
                    <a:pt x="10868" y="16740"/>
                    <a:pt x="20587" y="16740"/>
                  </a:cubicBezTo>
                  <a:cubicBezTo>
                    <a:pt x="23819" y="16740"/>
                    <a:pt x="27360" y="16672"/>
                    <a:pt x="31105" y="16672"/>
                  </a:cubicBezTo>
                  <a:cubicBezTo>
                    <a:pt x="33314" y="16672"/>
                    <a:pt x="35594" y="16696"/>
                    <a:pt x="37924" y="16770"/>
                  </a:cubicBezTo>
                  <a:cubicBezTo>
                    <a:pt x="49139" y="17128"/>
                    <a:pt x="61398" y="17472"/>
                    <a:pt x="72137" y="17472"/>
                  </a:cubicBezTo>
                  <a:cubicBezTo>
                    <a:pt x="86507" y="17472"/>
                    <a:pt x="98155" y="16855"/>
                    <a:pt x="100930" y="14827"/>
                  </a:cubicBezTo>
                  <a:cubicBezTo>
                    <a:pt x="104809" y="11984"/>
                    <a:pt x="104498" y="5876"/>
                    <a:pt x="99879" y="3479"/>
                  </a:cubicBezTo>
                  <a:cubicBezTo>
                    <a:pt x="94328" y="596"/>
                    <a:pt x="62512" y="0"/>
                    <a:pt x="403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56"/>
            <p:cNvSpPr/>
            <p:nvPr/>
          </p:nvSpPr>
          <p:spPr>
            <a:xfrm flipH="1" rot="-9083968">
              <a:off x="7859041" y="792435"/>
              <a:ext cx="980680" cy="541827"/>
            </a:xfrm>
            <a:custGeom>
              <a:rect b="b" l="l" r="r" t="t"/>
              <a:pathLst>
                <a:path extrusionOk="0" h="9808" w="17752">
                  <a:moveTo>
                    <a:pt x="4612" y="0"/>
                  </a:moveTo>
                  <a:lnTo>
                    <a:pt x="1" y="2843"/>
                  </a:lnTo>
                  <a:cubicBezTo>
                    <a:pt x="3150" y="7211"/>
                    <a:pt x="8531" y="9807"/>
                    <a:pt x="13897" y="9807"/>
                  </a:cubicBezTo>
                  <a:cubicBezTo>
                    <a:pt x="15194" y="9807"/>
                    <a:pt x="16489" y="9656"/>
                    <a:pt x="17751" y="9341"/>
                  </a:cubicBezTo>
                  <a:lnTo>
                    <a:pt x="17751" y="9341"/>
                  </a:lnTo>
                  <a:cubicBezTo>
                    <a:pt x="17730" y="9341"/>
                    <a:pt x="17708" y="9341"/>
                    <a:pt x="17686" y="9341"/>
                  </a:cubicBezTo>
                  <a:cubicBezTo>
                    <a:pt x="14974" y="9341"/>
                    <a:pt x="11125" y="8356"/>
                    <a:pt x="8992" y="6705"/>
                  </a:cubicBezTo>
                  <a:cubicBezTo>
                    <a:pt x="6833" y="5017"/>
                    <a:pt x="5296" y="2660"/>
                    <a:pt x="46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4" name="Google Shape;574;p56"/>
          <p:cNvSpPr txBox="1"/>
          <p:nvPr>
            <p:ph type="title"/>
          </p:nvPr>
        </p:nvSpPr>
        <p:spPr>
          <a:xfrm>
            <a:off x="988075" y="2571550"/>
            <a:ext cx="3740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STRATEGY AND</a:t>
            </a:r>
            <a:r>
              <a:rPr lang="en" sz="2100">
                <a:solidFill>
                  <a:srgbClr val="F8624A"/>
                </a:solidFill>
              </a:rPr>
              <a:t> TACTICS</a:t>
            </a:r>
            <a:r>
              <a:rPr lang="en" sz="2100"/>
              <a:t> 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575" name="Google Shape;575;p56"/>
          <p:cNvSpPr/>
          <p:nvPr/>
        </p:nvSpPr>
        <p:spPr>
          <a:xfrm>
            <a:off x="3092714" y="1242344"/>
            <a:ext cx="1276066" cy="1117182"/>
          </a:xfrm>
          <a:custGeom>
            <a:rect b="b" l="l" r="r" t="t"/>
            <a:pathLst>
              <a:path extrusionOk="0" h="19409" w="22083">
                <a:moveTo>
                  <a:pt x="10680" y="1"/>
                </a:moveTo>
                <a:cubicBezTo>
                  <a:pt x="10018" y="1"/>
                  <a:pt x="9358" y="49"/>
                  <a:pt x="8707" y="145"/>
                </a:cubicBezTo>
                <a:cubicBezTo>
                  <a:pt x="5271" y="646"/>
                  <a:pt x="1068" y="2280"/>
                  <a:pt x="534" y="8451"/>
                </a:cubicBezTo>
                <a:cubicBezTo>
                  <a:pt x="0" y="14622"/>
                  <a:pt x="4537" y="18659"/>
                  <a:pt x="10875" y="19326"/>
                </a:cubicBezTo>
                <a:cubicBezTo>
                  <a:pt x="11389" y="19382"/>
                  <a:pt x="11880" y="19409"/>
                  <a:pt x="12347" y="19409"/>
                </a:cubicBezTo>
                <a:cubicBezTo>
                  <a:pt x="17666" y="19409"/>
                  <a:pt x="19998" y="15967"/>
                  <a:pt x="20949" y="14189"/>
                </a:cubicBezTo>
                <a:cubicBezTo>
                  <a:pt x="22050" y="12287"/>
                  <a:pt x="22083" y="6316"/>
                  <a:pt x="19381" y="3481"/>
                </a:cubicBezTo>
                <a:cubicBezTo>
                  <a:pt x="17165" y="1155"/>
                  <a:pt x="13915" y="1"/>
                  <a:pt x="1068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56"/>
          <p:cNvSpPr txBox="1"/>
          <p:nvPr>
            <p:ph idx="2" type="title"/>
          </p:nvPr>
        </p:nvSpPr>
        <p:spPr>
          <a:xfrm>
            <a:off x="3123252" y="1337034"/>
            <a:ext cx="1215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577" name="Google Shape;577;p56"/>
          <p:cNvSpPr/>
          <p:nvPr/>
        </p:nvSpPr>
        <p:spPr>
          <a:xfrm rot="7059776">
            <a:off x="6175412" y="2753499"/>
            <a:ext cx="5091136" cy="3301843"/>
          </a:xfrm>
          <a:custGeom>
            <a:rect b="b" l="l" r="r" t="t"/>
            <a:pathLst>
              <a:path extrusionOk="0" h="23886" w="36830">
                <a:moveTo>
                  <a:pt x="15481" y="1"/>
                </a:moveTo>
                <a:cubicBezTo>
                  <a:pt x="12208" y="1"/>
                  <a:pt x="8944" y="678"/>
                  <a:pt x="5980" y="2085"/>
                </a:cubicBezTo>
                <a:cubicBezTo>
                  <a:pt x="4087" y="2984"/>
                  <a:pt x="2257" y="4209"/>
                  <a:pt x="1190" y="6013"/>
                </a:cubicBezTo>
                <a:cubicBezTo>
                  <a:pt x="123" y="7817"/>
                  <a:pt x="1" y="10297"/>
                  <a:pt x="1339" y="11910"/>
                </a:cubicBezTo>
                <a:cubicBezTo>
                  <a:pt x="2402" y="13190"/>
                  <a:pt x="4040" y="13634"/>
                  <a:pt x="5748" y="13634"/>
                </a:cubicBezTo>
                <a:cubicBezTo>
                  <a:pt x="6738" y="13634"/>
                  <a:pt x="7751" y="13485"/>
                  <a:pt x="8690" y="13263"/>
                </a:cubicBezTo>
                <a:cubicBezTo>
                  <a:pt x="10552" y="12823"/>
                  <a:pt x="12477" y="12191"/>
                  <a:pt x="14352" y="12191"/>
                </a:cubicBezTo>
                <a:cubicBezTo>
                  <a:pt x="15053" y="12191"/>
                  <a:pt x="15746" y="12279"/>
                  <a:pt x="16427" y="12499"/>
                </a:cubicBezTo>
                <a:cubicBezTo>
                  <a:pt x="21591" y="14164"/>
                  <a:pt x="22569" y="22110"/>
                  <a:pt x="27769" y="23664"/>
                </a:cubicBezTo>
                <a:cubicBezTo>
                  <a:pt x="28272" y="23815"/>
                  <a:pt x="28780" y="23885"/>
                  <a:pt x="29283" y="23885"/>
                </a:cubicBezTo>
                <a:cubicBezTo>
                  <a:pt x="32605" y="23885"/>
                  <a:pt x="35747" y="20818"/>
                  <a:pt x="36251" y="17391"/>
                </a:cubicBezTo>
                <a:cubicBezTo>
                  <a:pt x="36829" y="13444"/>
                  <a:pt x="34738" y="9527"/>
                  <a:pt x="31941" y="6682"/>
                </a:cubicBezTo>
                <a:cubicBezTo>
                  <a:pt x="27668" y="2338"/>
                  <a:pt x="21559" y="1"/>
                  <a:pt x="154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8" name="Google Shape;578;p56"/>
          <p:cNvGrpSpPr/>
          <p:nvPr/>
        </p:nvGrpSpPr>
        <p:grpSpPr>
          <a:xfrm>
            <a:off x="526329" y="314426"/>
            <a:ext cx="1123615" cy="1292408"/>
            <a:chOff x="406043" y="577203"/>
            <a:chExt cx="1123615" cy="1292408"/>
          </a:xfrm>
        </p:grpSpPr>
        <p:sp>
          <p:nvSpPr>
            <p:cNvPr id="579" name="Google Shape;579;p56"/>
            <p:cNvSpPr/>
            <p:nvPr/>
          </p:nvSpPr>
          <p:spPr>
            <a:xfrm rot="-1485500">
              <a:off x="462326" y="1395044"/>
              <a:ext cx="520860" cy="383107"/>
            </a:xfrm>
            <a:custGeom>
              <a:rect b="b" l="l" r="r" t="t"/>
              <a:pathLst>
                <a:path extrusionOk="0" h="15324" w="20834">
                  <a:moveTo>
                    <a:pt x="12779" y="1"/>
                  </a:moveTo>
                  <a:cubicBezTo>
                    <a:pt x="10565" y="1"/>
                    <a:pt x="8993" y="1596"/>
                    <a:pt x="8398" y="3965"/>
                  </a:cubicBezTo>
                  <a:cubicBezTo>
                    <a:pt x="7822" y="2147"/>
                    <a:pt x="6411" y="1373"/>
                    <a:pt x="4921" y="1373"/>
                  </a:cubicBezTo>
                  <a:cubicBezTo>
                    <a:pt x="2558" y="1373"/>
                    <a:pt x="0" y="3321"/>
                    <a:pt x="278" y="6132"/>
                  </a:cubicBezTo>
                  <a:cubicBezTo>
                    <a:pt x="564" y="8954"/>
                    <a:pt x="7207" y="15324"/>
                    <a:pt x="8850" y="15324"/>
                  </a:cubicBezTo>
                  <a:cubicBezTo>
                    <a:pt x="8852" y="15324"/>
                    <a:pt x="8853" y="15324"/>
                    <a:pt x="8855" y="15324"/>
                  </a:cubicBezTo>
                  <a:cubicBezTo>
                    <a:pt x="10723" y="15324"/>
                    <a:pt x="20834" y="1"/>
                    <a:pt x="127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56"/>
            <p:cNvSpPr/>
            <p:nvPr/>
          </p:nvSpPr>
          <p:spPr>
            <a:xfrm rot="-803454">
              <a:off x="605436" y="668452"/>
              <a:ext cx="862486" cy="634383"/>
            </a:xfrm>
            <a:custGeom>
              <a:rect b="b" l="l" r="r" t="t"/>
              <a:pathLst>
                <a:path extrusionOk="0" h="15324" w="20834">
                  <a:moveTo>
                    <a:pt x="12779" y="1"/>
                  </a:moveTo>
                  <a:cubicBezTo>
                    <a:pt x="10565" y="1"/>
                    <a:pt x="8993" y="1596"/>
                    <a:pt x="8398" y="3965"/>
                  </a:cubicBezTo>
                  <a:cubicBezTo>
                    <a:pt x="7822" y="2147"/>
                    <a:pt x="6411" y="1373"/>
                    <a:pt x="4921" y="1373"/>
                  </a:cubicBezTo>
                  <a:cubicBezTo>
                    <a:pt x="2558" y="1373"/>
                    <a:pt x="0" y="3321"/>
                    <a:pt x="278" y="6132"/>
                  </a:cubicBezTo>
                  <a:cubicBezTo>
                    <a:pt x="564" y="8954"/>
                    <a:pt x="7207" y="15324"/>
                    <a:pt x="8850" y="15324"/>
                  </a:cubicBezTo>
                  <a:cubicBezTo>
                    <a:pt x="8852" y="15324"/>
                    <a:pt x="8853" y="15324"/>
                    <a:pt x="8855" y="15324"/>
                  </a:cubicBezTo>
                  <a:cubicBezTo>
                    <a:pt x="10723" y="15324"/>
                    <a:pt x="20834" y="1"/>
                    <a:pt x="127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5" name="Google Shape;585;p57"/>
          <p:cNvGrpSpPr/>
          <p:nvPr/>
        </p:nvGrpSpPr>
        <p:grpSpPr>
          <a:xfrm flipH="1">
            <a:off x="1762312" y="521281"/>
            <a:ext cx="5122672" cy="915094"/>
            <a:chOff x="2203900" y="500825"/>
            <a:chExt cx="5122672" cy="915094"/>
          </a:xfrm>
        </p:grpSpPr>
        <p:sp>
          <p:nvSpPr>
            <p:cNvPr id="586" name="Google Shape;586;p57"/>
            <p:cNvSpPr/>
            <p:nvPr/>
          </p:nvSpPr>
          <p:spPr>
            <a:xfrm>
              <a:off x="2203900" y="500825"/>
              <a:ext cx="4727148" cy="788076"/>
            </a:xfrm>
            <a:custGeom>
              <a:rect b="b" l="l" r="r" t="t"/>
              <a:pathLst>
                <a:path extrusionOk="0" h="17473" w="104809">
                  <a:moveTo>
                    <a:pt x="40394" y="0"/>
                  </a:moveTo>
                  <a:cubicBezTo>
                    <a:pt x="33926" y="0"/>
                    <a:pt x="28288" y="51"/>
                    <a:pt x="24378" y="111"/>
                  </a:cubicBezTo>
                  <a:cubicBezTo>
                    <a:pt x="24238" y="113"/>
                    <a:pt x="24092" y="114"/>
                    <a:pt x="23939" y="114"/>
                  </a:cubicBezTo>
                  <a:cubicBezTo>
                    <a:pt x="22575" y="114"/>
                    <a:pt x="20723" y="43"/>
                    <a:pt x="18673" y="43"/>
                  </a:cubicBezTo>
                  <a:cubicBezTo>
                    <a:pt x="10800" y="43"/>
                    <a:pt x="0" y="1091"/>
                    <a:pt x="2662" y="11244"/>
                  </a:cubicBezTo>
                  <a:cubicBezTo>
                    <a:pt x="3943" y="16130"/>
                    <a:pt x="10868" y="16740"/>
                    <a:pt x="20587" y="16740"/>
                  </a:cubicBezTo>
                  <a:cubicBezTo>
                    <a:pt x="23819" y="16740"/>
                    <a:pt x="27360" y="16672"/>
                    <a:pt x="31105" y="16672"/>
                  </a:cubicBezTo>
                  <a:cubicBezTo>
                    <a:pt x="33314" y="16672"/>
                    <a:pt x="35594" y="16696"/>
                    <a:pt x="37924" y="16770"/>
                  </a:cubicBezTo>
                  <a:cubicBezTo>
                    <a:pt x="49139" y="17128"/>
                    <a:pt x="61398" y="17472"/>
                    <a:pt x="72137" y="17472"/>
                  </a:cubicBezTo>
                  <a:cubicBezTo>
                    <a:pt x="86507" y="17472"/>
                    <a:pt x="98155" y="16855"/>
                    <a:pt x="100930" y="14827"/>
                  </a:cubicBezTo>
                  <a:cubicBezTo>
                    <a:pt x="104809" y="11984"/>
                    <a:pt x="104498" y="5876"/>
                    <a:pt x="99879" y="3479"/>
                  </a:cubicBezTo>
                  <a:cubicBezTo>
                    <a:pt x="94328" y="596"/>
                    <a:pt x="62512" y="0"/>
                    <a:pt x="403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57"/>
            <p:cNvSpPr/>
            <p:nvPr/>
          </p:nvSpPr>
          <p:spPr>
            <a:xfrm rot="-608746">
              <a:off x="6493205" y="906490"/>
              <a:ext cx="800665" cy="442368"/>
            </a:xfrm>
            <a:custGeom>
              <a:rect b="b" l="l" r="r" t="t"/>
              <a:pathLst>
                <a:path extrusionOk="0" h="9808" w="17752">
                  <a:moveTo>
                    <a:pt x="4612" y="0"/>
                  </a:moveTo>
                  <a:lnTo>
                    <a:pt x="1" y="2843"/>
                  </a:lnTo>
                  <a:cubicBezTo>
                    <a:pt x="3150" y="7211"/>
                    <a:pt x="8531" y="9807"/>
                    <a:pt x="13897" y="9807"/>
                  </a:cubicBezTo>
                  <a:cubicBezTo>
                    <a:pt x="15194" y="9807"/>
                    <a:pt x="16489" y="9656"/>
                    <a:pt x="17751" y="9341"/>
                  </a:cubicBezTo>
                  <a:lnTo>
                    <a:pt x="17751" y="9341"/>
                  </a:lnTo>
                  <a:cubicBezTo>
                    <a:pt x="17730" y="9341"/>
                    <a:pt x="17708" y="9341"/>
                    <a:pt x="17686" y="9341"/>
                  </a:cubicBezTo>
                  <a:cubicBezTo>
                    <a:pt x="14974" y="9341"/>
                    <a:pt x="11125" y="8356"/>
                    <a:pt x="8992" y="6705"/>
                  </a:cubicBezTo>
                  <a:cubicBezTo>
                    <a:pt x="6833" y="5017"/>
                    <a:pt x="5296" y="2660"/>
                    <a:pt x="46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8" name="Google Shape;588;p57"/>
          <p:cNvSpPr txBox="1"/>
          <p:nvPr>
            <p:ph idx="4"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Strategy</a:t>
            </a:r>
            <a:endParaRPr>
              <a:solidFill>
                <a:schemeClr val="accent1"/>
              </a:solidFill>
            </a:endParaRPr>
          </a:p>
        </p:txBody>
      </p:sp>
      <p:grpSp>
        <p:nvGrpSpPr>
          <p:cNvPr id="589" name="Google Shape;589;p57"/>
          <p:cNvGrpSpPr/>
          <p:nvPr/>
        </p:nvGrpSpPr>
        <p:grpSpPr>
          <a:xfrm flipH="1" rot="10501251">
            <a:off x="6595134" y="320822"/>
            <a:ext cx="474217" cy="779396"/>
            <a:chOff x="5575575" y="4178600"/>
            <a:chExt cx="333000" cy="547300"/>
          </a:xfrm>
        </p:grpSpPr>
        <p:sp>
          <p:nvSpPr>
            <p:cNvPr id="590" name="Google Shape;590;p57"/>
            <p:cNvSpPr/>
            <p:nvPr/>
          </p:nvSpPr>
          <p:spPr>
            <a:xfrm>
              <a:off x="5575575" y="4623575"/>
              <a:ext cx="68000" cy="102325"/>
            </a:xfrm>
            <a:custGeom>
              <a:rect b="b" l="l" r="r" t="t"/>
              <a:pathLst>
                <a:path extrusionOk="0" h="4093" w="2720">
                  <a:moveTo>
                    <a:pt x="754" y="0"/>
                  </a:moveTo>
                  <a:cubicBezTo>
                    <a:pt x="395" y="0"/>
                    <a:pt x="0" y="388"/>
                    <a:pt x="210" y="808"/>
                  </a:cubicBezTo>
                  <a:cubicBezTo>
                    <a:pt x="711" y="1809"/>
                    <a:pt x="1078" y="2843"/>
                    <a:pt x="1578" y="3844"/>
                  </a:cubicBezTo>
                  <a:cubicBezTo>
                    <a:pt x="1671" y="4019"/>
                    <a:pt x="1824" y="4092"/>
                    <a:pt x="1983" y="4092"/>
                  </a:cubicBezTo>
                  <a:cubicBezTo>
                    <a:pt x="2337" y="4092"/>
                    <a:pt x="2720" y="3725"/>
                    <a:pt x="2512" y="3310"/>
                  </a:cubicBezTo>
                  <a:cubicBezTo>
                    <a:pt x="2012" y="2309"/>
                    <a:pt x="1645" y="1242"/>
                    <a:pt x="1144" y="241"/>
                  </a:cubicBezTo>
                  <a:cubicBezTo>
                    <a:pt x="1054" y="71"/>
                    <a:pt x="907" y="0"/>
                    <a:pt x="754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57"/>
            <p:cNvSpPr/>
            <p:nvPr/>
          </p:nvSpPr>
          <p:spPr>
            <a:xfrm>
              <a:off x="5706625" y="4533400"/>
              <a:ext cx="99075" cy="67500"/>
            </a:xfrm>
            <a:custGeom>
              <a:rect b="b" l="l" r="r" t="t"/>
              <a:pathLst>
                <a:path extrusionOk="0" h="2700" w="3963">
                  <a:moveTo>
                    <a:pt x="779" y="0"/>
                  </a:moveTo>
                  <a:cubicBezTo>
                    <a:pt x="353" y="0"/>
                    <a:pt x="0" y="548"/>
                    <a:pt x="339" y="913"/>
                  </a:cubicBezTo>
                  <a:cubicBezTo>
                    <a:pt x="1139" y="1680"/>
                    <a:pt x="1940" y="2414"/>
                    <a:pt x="3108" y="2681"/>
                  </a:cubicBezTo>
                  <a:cubicBezTo>
                    <a:pt x="3159" y="2693"/>
                    <a:pt x="3207" y="2699"/>
                    <a:pt x="3253" y="2699"/>
                  </a:cubicBezTo>
                  <a:cubicBezTo>
                    <a:pt x="3806" y="2699"/>
                    <a:pt x="3962" y="1834"/>
                    <a:pt x="3408" y="1680"/>
                  </a:cubicBezTo>
                  <a:cubicBezTo>
                    <a:pt x="2440" y="1446"/>
                    <a:pt x="1807" y="846"/>
                    <a:pt x="1139" y="145"/>
                  </a:cubicBezTo>
                  <a:cubicBezTo>
                    <a:pt x="1023" y="43"/>
                    <a:pt x="898" y="0"/>
                    <a:pt x="779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57"/>
            <p:cNvSpPr/>
            <p:nvPr/>
          </p:nvSpPr>
          <p:spPr>
            <a:xfrm>
              <a:off x="5803125" y="4380100"/>
              <a:ext cx="105450" cy="40200"/>
            </a:xfrm>
            <a:custGeom>
              <a:rect b="b" l="l" r="r" t="t"/>
              <a:pathLst>
                <a:path extrusionOk="0" h="1608" w="4218">
                  <a:moveTo>
                    <a:pt x="783" y="0"/>
                  </a:moveTo>
                  <a:cubicBezTo>
                    <a:pt x="312" y="0"/>
                    <a:pt x="1" y="691"/>
                    <a:pt x="482" y="974"/>
                  </a:cubicBezTo>
                  <a:cubicBezTo>
                    <a:pt x="1416" y="1574"/>
                    <a:pt x="2450" y="1607"/>
                    <a:pt x="3551" y="1607"/>
                  </a:cubicBezTo>
                  <a:cubicBezTo>
                    <a:pt x="4218" y="1607"/>
                    <a:pt x="4218" y="573"/>
                    <a:pt x="3551" y="573"/>
                  </a:cubicBezTo>
                  <a:cubicBezTo>
                    <a:pt x="2650" y="573"/>
                    <a:pt x="1783" y="573"/>
                    <a:pt x="1049" y="73"/>
                  </a:cubicBezTo>
                  <a:cubicBezTo>
                    <a:pt x="958" y="22"/>
                    <a:pt x="868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57"/>
            <p:cNvSpPr/>
            <p:nvPr/>
          </p:nvSpPr>
          <p:spPr>
            <a:xfrm>
              <a:off x="5797650" y="4178600"/>
              <a:ext cx="97825" cy="33225"/>
            </a:xfrm>
            <a:custGeom>
              <a:rect b="b" l="l" r="r" t="t"/>
              <a:pathLst>
                <a:path extrusionOk="0" h="1329" w="3913">
                  <a:moveTo>
                    <a:pt x="3206" y="1"/>
                  </a:moveTo>
                  <a:cubicBezTo>
                    <a:pt x="3153" y="1"/>
                    <a:pt x="3096" y="9"/>
                    <a:pt x="3036" y="27"/>
                  </a:cubicBezTo>
                  <a:cubicBezTo>
                    <a:pt x="2269" y="294"/>
                    <a:pt x="1501" y="294"/>
                    <a:pt x="667" y="294"/>
                  </a:cubicBezTo>
                  <a:cubicBezTo>
                    <a:pt x="0" y="294"/>
                    <a:pt x="0" y="1328"/>
                    <a:pt x="701" y="1328"/>
                  </a:cubicBezTo>
                  <a:cubicBezTo>
                    <a:pt x="1601" y="1328"/>
                    <a:pt x="2502" y="1295"/>
                    <a:pt x="3336" y="1028"/>
                  </a:cubicBezTo>
                  <a:cubicBezTo>
                    <a:pt x="3913" y="846"/>
                    <a:pt x="3744" y="1"/>
                    <a:pt x="3206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4" name="Google Shape;594;p57"/>
          <p:cNvSpPr txBox="1"/>
          <p:nvPr>
            <p:ph type="ctrTitle"/>
          </p:nvPr>
        </p:nvSpPr>
        <p:spPr>
          <a:xfrm>
            <a:off x="1405685" y="1876409"/>
            <a:ext cx="2401800" cy="73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Holding a concert</a:t>
            </a:r>
            <a:endParaRPr sz="2300"/>
          </a:p>
        </p:txBody>
      </p:sp>
      <p:sp>
        <p:nvSpPr>
          <p:cNvPr id="595" name="Google Shape;595;p57"/>
          <p:cNvSpPr txBox="1"/>
          <p:nvPr>
            <p:ph idx="1" type="subTitle"/>
          </p:nvPr>
        </p:nvSpPr>
        <p:spPr>
          <a:xfrm>
            <a:off x="1202325" y="2567274"/>
            <a:ext cx="2902800" cy="220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Singer play the </a:t>
            </a:r>
            <a:r>
              <a:rPr lang="en"/>
              <a:t>relevant</a:t>
            </a:r>
            <a:r>
              <a:rPr lang="en"/>
              <a:t> songs according different  period of Hong Kong.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positive emotion of Hong Kongers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596" name="Google Shape;596;p57"/>
          <p:cNvSpPr txBox="1"/>
          <p:nvPr>
            <p:ph idx="2" type="ctrTitle"/>
          </p:nvPr>
        </p:nvSpPr>
        <p:spPr>
          <a:xfrm>
            <a:off x="5064392" y="1876397"/>
            <a:ext cx="2401800" cy="73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Carnival activity</a:t>
            </a:r>
            <a:endParaRPr sz="2300"/>
          </a:p>
        </p:txBody>
      </p:sp>
      <p:sp>
        <p:nvSpPr>
          <p:cNvPr id="597" name="Google Shape;597;p57"/>
          <p:cNvSpPr txBox="1"/>
          <p:nvPr>
            <p:ph idx="3" type="subTitle"/>
          </p:nvPr>
        </p:nvSpPr>
        <p:spPr>
          <a:xfrm>
            <a:off x="4761450" y="2606600"/>
            <a:ext cx="3141300" cy="1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Setting a few small </a:t>
            </a:r>
            <a:r>
              <a:rPr lang="en"/>
              <a:t>booths</a:t>
            </a:r>
            <a:r>
              <a:rPr lang="en"/>
              <a:t> for place the exhibition which described the event detail</a:t>
            </a:r>
            <a:endParaRPr/>
          </a:p>
        </p:txBody>
      </p:sp>
      <p:grpSp>
        <p:nvGrpSpPr>
          <p:cNvPr id="598" name="Google Shape;598;p57"/>
          <p:cNvGrpSpPr/>
          <p:nvPr/>
        </p:nvGrpSpPr>
        <p:grpSpPr>
          <a:xfrm rot="-969074">
            <a:off x="1051116" y="847371"/>
            <a:ext cx="638021" cy="615883"/>
            <a:chOff x="2982200" y="5546075"/>
            <a:chExt cx="459675" cy="443725"/>
          </a:xfrm>
        </p:grpSpPr>
        <p:sp>
          <p:nvSpPr>
            <p:cNvPr id="599" name="Google Shape;599;p57"/>
            <p:cNvSpPr/>
            <p:nvPr/>
          </p:nvSpPr>
          <p:spPr>
            <a:xfrm>
              <a:off x="2982200" y="5546075"/>
              <a:ext cx="459675" cy="443725"/>
            </a:xfrm>
            <a:custGeom>
              <a:rect b="b" l="l" r="r" t="t"/>
              <a:pathLst>
                <a:path extrusionOk="0" h="17749" w="18387">
                  <a:moveTo>
                    <a:pt x="8821" y="0"/>
                  </a:moveTo>
                  <a:cubicBezTo>
                    <a:pt x="8449" y="0"/>
                    <a:pt x="8076" y="23"/>
                    <a:pt x="7704" y="71"/>
                  </a:cubicBezTo>
                  <a:cubicBezTo>
                    <a:pt x="5561" y="333"/>
                    <a:pt x="3346" y="1142"/>
                    <a:pt x="1977" y="2928"/>
                  </a:cubicBezTo>
                  <a:cubicBezTo>
                    <a:pt x="906" y="4321"/>
                    <a:pt x="477" y="6167"/>
                    <a:pt x="251" y="7977"/>
                  </a:cubicBezTo>
                  <a:cubicBezTo>
                    <a:pt x="60" y="9477"/>
                    <a:pt x="1" y="11037"/>
                    <a:pt x="441" y="12477"/>
                  </a:cubicBezTo>
                  <a:cubicBezTo>
                    <a:pt x="1108" y="14608"/>
                    <a:pt x="2858" y="16251"/>
                    <a:pt x="4835" y="17049"/>
                  </a:cubicBezTo>
                  <a:cubicBezTo>
                    <a:pt x="6051" y="17548"/>
                    <a:pt x="7354" y="17748"/>
                    <a:pt x="8662" y="17748"/>
                  </a:cubicBezTo>
                  <a:cubicBezTo>
                    <a:pt x="9478" y="17748"/>
                    <a:pt x="10297" y="17670"/>
                    <a:pt x="11097" y="17537"/>
                  </a:cubicBezTo>
                  <a:cubicBezTo>
                    <a:pt x="14824" y="16930"/>
                    <a:pt x="17920" y="13418"/>
                    <a:pt x="18110" y="9417"/>
                  </a:cubicBezTo>
                  <a:cubicBezTo>
                    <a:pt x="18387" y="3944"/>
                    <a:pt x="13672" y="0"/>
                    <a:pt x="8821" y="0"/>
                  </a:cubicBezTo>
                  <a:close/>
                </a:path>
              </a:pathLst>
            </a:custGeom>
            <a:solidFill>
              <a:srgbClr val="75E1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57"/>
            <p:cNvSpPr/>
            <p:nvPr/>
          </p:nvSpPr>
          <p:spPr>
            <a:xfrm>
              <a:off x="3219150" y="5567750"/>
              <a:ext cx="122675" cy="60575"/>
            </a:xfrm>
            <a:custGeom>
              <a:rect b="b" l="l" r="r" t="t"/>
              <a:pathLst>
                <a:path extrusionOk="0" h="2423" w="4907">
                  <a:moveTo>
                    <a:pt x="876" y="0"/>
                  </a:moveTo>
                  <a:cubicBezTo>
                    <a:pt x="647" y="0"/>
                    <a:pt x="428" y="17"/>
                    <a:pt x="226" y="49"/>
                  </a:cubicBezTo>
                  <a:cubicBezTo>
                    <a:pt x="0" y="85"/>
                    <a:pt x="95" y="418"/>
                    <a:pt x="274" y="442"/>
                  </a:cubicBezTo>
                  <a:cubicBezTo>
                    <a:pt x="1131" y="549"/>
                    <a:pt x="1893" y="716"/>
                    <a:pt x="2679" y="1121"/>
                  </a:cubicBezTo>
                  <a:cubicBezTo>
                    <a:pt x="3322" y="1442"/>
                    <a:pt x="3798" y="2038"/>
                    <a:pt x="4417" y="2383"/>
                  </a:cubicBezTo>
                  <a:cubicBezTo>
                    <a:pt x="4469" y="2410"/>
                    <a:pt x="4520" y="2422"/>
                    <a:pt x="4567" y="2422"/>
                  </a:cubicBezTo>
                  <a:cubicBezTo>
                    <a:pt x="4769" y="2422"/>
                    <a:pt x="4907" y="2202"/>
                    <a:pt x="4810" y="1990"/>
                  </a:cubicBezTo>
                  <a:cubicBezTo>
                    <a:pt x="4204" y="653"/>
                    <a:pt x="2327" y="0"/>
                    <a:pt x="876" y="0"/>
                  </a:cubicBezTo>
                  <a:close/>
                </a:path>
              </a:pathLst>
            </a:custGeom>
            <a:solidFill>
              <a:srgbClr val="CC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57"/>
            <p:cNvSpPr/>
            <p:nvPr/>
          </p:nvSpPr>
          <p:spPr>
            <a:xfrm>
              <a:off x="3347500" y="5637425"/>
              <a:ext cx="49950" cy="55025"/>
            </a:xfrm>
            <a:custGeom>
              <a:rect b="b" l="l" r="r" t="t"/>
              <a:pathLst>
                <a:path extrusionOk="0" h="2201" w="1998">
                  <a:moveTo>
                    <a:pt x="260" y="0"/>
                  </a:moveTo>
                  <a:cubicBezTo>
                    <a:pt x="89" y="0"/>
                    <a:pt x="0" y="253"/>
                    <a:pt x="117" y="370"/>
                  </a:cubicBezTo>
                  <a:cubicBezTo>
                    <a:pt x="379" y="632"/>
                    <a:pt x="653" y="822"/>
                    <a:pt x="879" y="1120"/>
                  </a:cubicBezTo>
                  <a:cubicBezTo>
                    <a:pt x="1117" y="1429"/>
                    <a:pt x="1248" y="1799"/>
                    <a:pt x="1486" y="2120"/>
                  </a:cubicBezTo>
                  <a:cubicBezTo>
                    <a:pt x="1532" y="2177"/>
                    <a:pt x="1588" y="2201"/>
                    <a:pt x="1644" y="2201"/>
                  </a:cubicBezTo>
                  <a:cubicBezTo>
                    <a:pt x="1776" y="2201"/>
                    <a:pt x="1910" y="2068"/>
                    <a:pt x="1927" y="1918"/>
                  </a:cubicBezTo>
                  <a:cubicBezTo>
                    <a:pt x="1998" y="1037"/>
                    <a:pt x="1057" y="96"/>
                    <a:pt x="272" y="1"/>
                  </a:cubicBezTo>
                  <a:cubicBezTo>
                    <a:pt x="268" y="0"/>
                    <a:pt x="264" y="0"/>
                    <a:pt x="260" y="0"/>
                  </a:cubicBezTo>
                  <a:close/>
                </a:path>
              </a:pathLst>
            </a:custGeom>
            <a:solidFill>
              <a:srgbClr val="CC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57"/>
            <p:cNvSpPr/>
            <p:nvPr/>
          </p:nvSpPr>
          <p:spPr>
            <a:xfrm>
              <a:off x="3100400" y="5678325"/>
              <a:ext cx="70550" cy="107700"/>
            </a:xfrm>
            <a:custGeom>
              <a:rect b="b" l="l" r="r" t="t"/>
              <a:pathLst>
                <a:path extrusionOk="0" h="4308" w="2822">
                  <a:moveTo>
                    <a:pt x="158" y="0"/>
                  </a:moveTo>
                  <a:cubicBezTo>
                    <a:pt x="46" y="0"/>
                    <a:pt x="1" y="158"/>
                    <a:pt x="107" y="222"/>
                  </a:cubicBezTo>
                  <a:cubicBezTo>
                    <a:pt x="809" y="674"/>
                    <a:pt x="1535" y="1103"/>
                    <a:pt x="2131" y="1698"/>
                  </a:cubicBezTo>
                  <a:cubicBezTo>
                    <a:pt x="1464" y="2353"/>
                    <a:pt x="642" y="3187"/>
                    <a:pt x="333" y="4020"/>
                  </a:cubicBezTo>
                  <a:cubicBezTo>
                    <a:pt x="277" y="4160"/>
                    <a:pt x="418" y="4307"/>
                    <a:pt x="562" y="4307"/>
                  </a:cubicBezTo>
                  <a:cubicBezTo>
                    <a:pt x="602" y="4307"/>
                    <a:pt x="642" y="4296"/>
                    <a:pt x="678" y="4270"/>
                  </a:cubicBezTo>
                  <a:cubicBezTo>
                    <a:pt x="1071" y="3996"/>
                    <a:pt x="1345" y="3580"/>
                    <a:pt x="1654" y="3199"/>
                  </a:cubicBezTo>
                  <a:cubicBezTo>
                    <a:pt x="2024" y="2746"/>
                    <a:pt x="2416" y="2306"/>
                    <a:pt x="2762" y="1829"/>
                  </a:cubicBezTo>
                  <a:cubicBezTo>
                    <a:pt x="2821" y="1710"/>
                    <a:pt x="2738" y="1532"/>
                    <a:pt x="2643" y="1460"/>
                  </a:cubicBezTo>
                  <a:cubicBezTo>
                    <a:pt x="1833" y="925"/>
                    <a:pt x="1095" y="341"/>
                    <a:pt x="202" y="8"/>
                  </a:cubicBezTo>
                  <a:cubicBezTo>
                    <a:pt x="186" y="3"/>
                    <a:pt x="172" y="0"/>
                    <a:pt x="158" y="0"/>
                  </a:cubicBezTo>
                  <a:close/>
                </a:path>
              </a:pathLst>
            </a:custGeom>
            <a:solidFill>
              <a:srgbClr val="3E2A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57"/>
            <p:cNvSpPr/>
            <p:nvPr/>
          </p:nvSpPr>
          <p:spPr>
            <a:xfrm>
              <a:off x="3252775" y="5678325"/>
              <a:ext cx="70550" cy="107700"/>
            </a:xfrm>
            <a:custGeom>
              <a:rect b="b" l="l" r="r" t="t"/>
              <a:pathLst>
                <a:path extrusionOk="0" h="4308" w="2822">
                  <a:moveTo>
                    <a:pt x="2672" y="0"/>
                  </a:moveTo>
                  <a:cubicBezTo>
                    <a:pt x="2660" y="0"/>
                    <a:pt x="2646" y="3"/>
                    <a:pt x="2632" y="8"/>
                  </a:cubicBezTo>
                  <a:cubicBezTo>
                    <a:pt x="1739" y="341"/>
                    <a:pt x="989" y="925"/>
                    <a:pt x="191" y="1460"/>
                  </a:cubicBezTo>
                  <a:cubicBezTo>
                    <a:pt x="72" y="1532"/>
                    <a:pt x="1" y="1710"/>
                    <a:pt x="72" y="1829"/>
                  </a:cubicBezTo>
                  <a:cubicBezTo>
                    <a:pt x="417" y="2306"/>
                    <a:pt x="798" y="2746"/>
                    <a:pt x="1167" y="3199"/>
                  </a:cubicBezTo>
                  <a:cubicBezTo>
                    <a:pt x="1489" y="3580"/>
                    <a:pt x="1751" y="3996"/>
                    <a:pt x="2156" y="4270"/>
                  </a:cubicBezTo>
                  <a:cubicBezTo>
                    <a:pt x="2192" y="4296"/>
                    <a:pt x="2232" y="4307"/>
                    <a:pt x="2272" y="4307"/>
                  </a:cubicBezTo>
                  <a:cubicBezTo>
                    <a:pt x="2415" y="4307"/>
                    <a:pt x="2557" y="4160"/>
                    <a:pt x="2501" y="4020"/>
                  </a:cubicBezTo>
                  <a:cubicBezTo>
                    <a:pt x="2179" y="3187"/>
                    <a:pt x="1370" y="2353"/>
                    <a:pt x="691" y="1698"/>
                  </a:cubicBezTo>
                  <a:cubicBezTo>
                    <a:pt x="1286" y="1103"/>
                    <a:pt x="2025" y="674"/>
                    <a:pt x="2715" y="222"/>
                  </a:cubicBezTo>
                  <a:cubicBezTo>
                    <a:pt x="2821" y="158"/>
                    <a:pt x="2776" y="0"/>
                    <a:pt x="2672" y="0"/>
                  </a:cubicBezTo>
                  <a:close/>
                </a:path>
              </a:pathLst>
            </a:custGeom>
            <a:solidFill>
              <a:srgbClr val="3E2A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57"/>
            <p:cNvSpPr/>
            <p:nvPr/>
          </p:nvSpPr>
          <p:spPr>
            <a:xfrm>
              <a:off x="3079375" y="5808075"/>
              <a:ext cx="261425" cy="96925"/>
            </a:xfrm>
            <a:custGeom>
              <a:rect b="b" l="l" r="r" t="t"/>
              <a:pathLst>
                <a:path extrusionOk="0" h="3877" w="10457">
                  <a:moveTo>
                    <a:pt x="10107" y="0"/>
                  </a:moveTo>
                  <a:cubicBezTo>
                    <a:pt x="10027" y="0"/>
                    <a:pt x="9945" y="39"/>
                    <a:pt x="9889" y="128"/>
                  </a:cubicBezTo>
                  <a:cubicBezTo>
                    <a:pt x="8675" y="1914"/>
                    <a:pt x="7318" y="3069"/>
                    <a:pt x="5067" y="3271"/>
                  </a:cubicBezTo>
                  <a:cubicBezTo>
                    <a:pt x="4959" y="3279"/>
                    <a:pt x="4851" y="3283"/>
                    <a:pt x="4745" y="3283"/>
                  </a:cubicBezTo>
                  <a:cubicBezTo>
                    <a:pt x="2834" y="3283"/>
                    <a:pt x="1293" y="1997"/>
                    <a:pt x="221" y="497"/>
                  </a:cubicBezTo>
                  <a:cubicBezTo>
                    <a:pt x="200" y="467"/>
                    <a:pt x="164" y="453"/>
                    <a:pt x="128" y="453"/>
                  </a:cubicBezTo>
                  <a:cubicBezTo>
                    <a:pt x="63" y="453"/>
                    <a:pt x="0" y="500"/>
                    <a:pt x="31" y="592"/>
                  </a:cubicBezTo>
                  <a:cubicBezTo>
                    <a:pt x="745" y="2521"/>
                    <a:pt x="2615" y="3593"/>
                    <a:pt x="4591" y="3843"/>
                  </a:cubicBezTo>
                  <a:cubicBezTo>
                    <a:pt x="4777" y="3865"/>
                    <a:pt x="4962" y="3876"/>
                    <a:pt x="5145" y="3876"/>
                  </a:cubicBezTo>
                  <a:cubicBezTo>
                    <a:pt x="7377" y="3876"/>
                    <a:pt x="9307" y="2252"/>
                    <a:pt x="10342" y="414"/>
                  </a:cubicBezTo>
                  <a:cubicBezTo>
                    <a:pt x="10456" y="185"/>
                    <a:pt x="10284" y="0"/>
                    <a:pt x="10107" y="0"/>
                  </a:cubicBezTo>
                  <a:close/>
                </a:path>
              </a:pathLst>
            </a:custGeom>
            <a:solidFill>
              <a:srgbClr val="3E2A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9" name="Google Shape;609;p58"/>
          <p:cNvGrpSpPr/>
          <p:nvPr/>
        </p:nvGrpSpPr>
        <p:grpSpPr>
          <a:xfrm flipH="1">
            <a:off x="2664850" y="500825"/>
            <a:ext cx="3649550" cy="915094"/>
            <a:chOff x="1996872" y="500825"/>
            <a:chExt cx="3649550" cy="915094"/>
          </a:xfrm>
        </p:grpSpPr>
        <p:sp>
          <p:nvSpPr>
            <p:cNvPr id="610" name="Google Shape;610;p58"/>
            <p:cNvSpPr/>
            <p:nvPr/>
          </p:nvSpPr>
          <p:spPr>
            <a:xfrm>
              <a:off x="1996872" y="500825"/>
              <a:ext cx="3498786" cy="788076"/>
            </a:xfrm>
            <a:custGeom>
              <a:rect b="b" l="l" r="r" t="t"/>
              <a:pathLst>
                <a:path extrusionOk="0" h="17473" w="104809">
                  <a:moveTo>
                    <a:pt x="40394" y="0"/>
                  </a:moveTo>
                  <a:cubicBezTo>
                    <a:pt x="33926" y="0"/>
                    <a:pt x="28288" y="51"/>
                    <a:pt x="24378" y="111"/>
                  </a:cubicBezTo>
                  <a:cubicBezTo>
                    <a:pt x="24238" y="113"/>
                    <a:pt x="24092" y="114"/>
                    <a:pt x="23939" y="114"/>
                  </a:cubicBezTo>
                  <a:cubicBezTo>
                    <a:pt x="22575" y="114"/>
                    <a:pt x="20723" y="43"/>
                    <a:pt x="18673" y="43"/>
                  </a:cubicBezTo>
                  <a:cubicBezTo>
                    <a:pt x="10800" y="43"/>
                    <a:pt x="0" y="1091"/>
                    <a:pt x="2662" y="11244"/>
                  </a:cubicBezTo>
                  <a:cubicBezTo>
                    <a:pt x="3943" y="16130"/>
                    <a:pt x="10868" y="16740"/>
                    <a:pt x="20587" y="16740"/>
                  </a:cubicBezTo>
                  <a:cubicBezTo>
                    <a:pt x="23819" y="16740"/>
                    <a:pt x="27360" y="16672"/>
                    <a:pt x="31105" y="16672"/>
                  </a:cubicBezTo>
                  <a:cubicBezTo>
                    <a:pt x="33314" y="16672"/>
                    <a:pt x="35594" y="16696"/>
                    <a:pt x="37924" y="16770"/>
                  </a:cubicBezTo>
                  <a:cubicBezTo>
                    <a:pt x="49139" y="17128"/>
                    <a:pt x="61398" y="17472"/>
                    <a:pt x="72137" y="17472"/>
                  </a:cubicBezTo>
                  <a:cubicBezTo>
                    <a:pt x="86507" y="17472"/>
                    <a:pt x="98155" y="16855"/>
                    <a:pt x="100930" y="14827"/>
                  </a:cubicBezTo>
                  <a:cubicBezTo>
                    <a:pt x="104809" y="11984"/>
                    <a:pt x="104498" y="5876"/>
                    <a:pt x="99879" y="3479"/>
                  </a:cubicBezTo>
                  <a:cubicBezTo>
                    <a:pt x="94328" y="596"/>
                    <a:pt x="62512" y="0"/>
                    <a:pt x="403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58"/>
            <p:cNvSpPr/>
            <p:nvPr/>
          </p:nvSpPr>
          <p:spPr>
            <a:xfrm rot="-608746">
              <a:off x="4813055" y="906490"/>
              <a:ext cx="800665" cy="442368"/>
            </a:xfrm>
            <a:custGeom>
              <a:rect b="b" l="l" r="r" t="t"/>
              <a:pathLst>
                <a:path extrusionOk="0" h="9808" w="17752">
                  <a:moveTo>
                    <a:pt x="4612" y="0"/>
                  </a:moveTo>
                  <a:lnTo>
                    <a:pt x="1" y="2843"/>
                  </a:lnTo>
                  <a:cubicBezTo>
                    <a:pt x="3150" y="7211"/>
                    <a:pt x="8531" y="9807"/>
                    <a:pt x="13897" y="9807"/>
                  </a:cubicBezTo>
                  <a:cubicBezTo>
                    <a:pt x="15194" y="9807"/>
                    <a:pt x="16489" y="9656"/>
                    <a:pt x="17751" y="9341"/>
                  </a:cubicBezTo>
                  <a:lnTo>
                    <a:pt x="17751" y="9341"/>
                  </a:lnTo>
                  <a:cubicBezTo>
                    <a:pt x="17730" y="9341"/>
                    <a:pt x="17708" y="9341"/>
                    <a:pt x="17686" y="9341"/>
                  </a:cubicBezTo>
                  <a:cubicBezTo>
                    <a:pt x="14974" y="9341"/>
                    <a:pt x="11125" y="8356"/>
                    <a:pt x="8992" y="6705"/>
                  </a:cubicBezTo>
                  <a:cubicBezTo>
                    <a:pt x="6833" y="5017"/>
                    <a:pt x="5296" y="2660"/>
                    <a:pt x="46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2" name="Google Shape;612;p58"/>
          <p:cNvGrpSpPr/>
          <p:nvPr/>
        </p:nvGrpSpPr>
        <p:grpSpPr>
          <a:xfrm rot="-3927469">
            <a:off x="6021701" y="240838"/>
            <a:ext cx="474210" cy="779385"/>
            <a:chOff x="5575575" y="4178600"/>
            <a:chExt cx="333000" cy="547300"/>
          </a:xfrm>
        </p:grpSpPr>
        <p:sp>
          <p:nvSpPr>
            <p:cNvPr id="613" name="Google Shape;613;p58"/>
            <p:cNvSpPr/>
            <p:nvPr/>
          </p:nvSpPr>
          <p:spPr>
            <a:xfrm>
              <a:off x="5575575" y="4623575"/>
              <a:ext cx="68000" cy="102325"/>
            </a:xfrm>
            <a:custGeom>
              <a:rect b="b" l="l" r="r" t="t"/>
              <a:pathLst>
                <a:path extrusionOk="0" h="4093" w="2720">
                  <a:moveTo>
                    <a:pt x="754" y="0"/>
                  </a:moveTo>
                  <a:cubicBezTo>
                    <a:pt x="395" y="0"/>
                    <a:pt x="0" y="388"/>
                    <a:pt x="210" y="808"/>
                  </a:cubicBezTo>
                  <a:cubicBezTo>
                    <a:pt x="711" y="1809"/>
                    <a:pt x="1078" y="2843"/>
                    <a:pt x="1578" y="3844"/>
                  </a:cubicBezTo>
                  <a:cubicBezTo>
                    <a:pt x="1671" y="4019"/>
                    <a:pt x="1824" y="4092"/>
                    <a:pt x="1983" y="4092"/>
                  </a:cubicBezTo>
                  <a:cubicBezTo>
                    <a:pt x="2337" y="4092"/>
                    <a:pt x="2720" y="3725"/>
                    <a:pt x="2512" y="3310"/>
                  </a:cubicBezTo>
                  <a:cubicBezTo>
                    <a:pt x="2012" y="2309"/>
                    <a:pt x="1645" y="1242"/>
                    <a:pt x="1144" y="241"/>
                  </a:cubicBezTo>
                  <a:cubicBezTo>
                    <a:pt x="1054" y="71"/>
                    <a:pt x="907" y="0"/>
                    <a:pt x="75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58"/>
            <p:cNvSpPr/>
            <p:nvPr/>
          </p:nvSpPr>
          <p:spPr>
            <a:xfrm>
              <a:off x="5706625" y="4533400"/>
              <a:ext cx="99075" cy="67500"/>
            </a:xfrm>
            <a:custGeom>
              <a:rect b="b" l="l" r="r" t="t"/>
              <a:pathLst>
                <a:path extrusionOk="0" h="2700" w="3963">
                  <a:moveTo>
                    <a:pt x="779" y="0"/>
                  </a:moveTo>
                  <a:cubicBezTo>
                    <a:pt x="353" y="0"/>
                    <a:pt x="0" y="548"/>
                    <a:pt x="339" y="913"/>
                  </a:cubicBezTo>
                  <a:cubicBezTo>
                    <a:pt x="1139" y="1680"/>
                    <a:pt x="1940" y="2414"/>
                    <a:pt x="3108" y="2681"/>
                  </a:cubicBezTo>
                  <a:cubicBezTo>
                    <a:pt x="3159" y="2693"/>
                    <a:pt x="3207" y="2699"/>
                    <a:pt x="3253" y="2699"/>
                  </a:cubicBezTo>
                  <a:cubicBezTo>
                    <a:pt x="3806" y="2699"/>
                    <a:pt x="3962" y="1834"/>
                    <a:pt x="3408" y="1680"/>
                  </a:cubicBezTo>
                  <a:cubicBezTo>
                    <a:pt x="2440" y="1446"/>
                    <a:pt x="1807" y="846"/>
                    <a:pt x="1139" y="145"/>
                  </a:cubicBezTo>
                  <a:cubicBezTo>
                    <a:pt x="1023" y="43"/>
                    <a:pt x="898" y="0"/>
                    <a:pt x="77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58"/>
            <p:cNvSpPr/>
            <p:nvPr/>
          </p:nvSpPr>
          <p:spPr>
            <a:xfrm>
              <a:off x="5803125" y="4380100"/>
              <a:ext cx="105450" cy="40200"/>
            </a:xfrm>
            <a:custGeom>
              <a:rect b="b" l="l" r="r" t="t"/>
              <a:pathLst>
                <a:path extrusionOk="0" h="1608" w="4218">
                  <a:moveTo>
                    <a:pt x="783" y="0"/>
                  </a:moveTo>
                  <a:cubicBezTo>
                    <a:pt x="312" y="0"/>
                    <a:pt x="1" y="691"/>
                    <a:pt x="482" y="974"/>
                  </a:cubicBezTo>
                  <a:cubicBezTo>
                    <a:pt x="1416" y="1574"/>
                    <a:pt x="2450" y="1607"/>
                    <a:pt x="3551" y="1607"/>
                  </a:cubicBezTo>
                  <a:cubicBezTo>
                    <a:pt x="4218" y="1607"/>
                    <a:pt x="4218" y="573"/>
                    <a:pt x="3551" y="573"/>
                  </a:cubicBezTo>
                  <a:cubicBezTo>
                    <a:pt x="2650" y="573"/>
                    <a:pt x="1783" y="573"/>
                    <a:pt x="1049" y="73"/>
                  </a:cubicBezTo>
                  <a:cubicBezTo>
                    <a:pt x="958" y="22"/>
                    <a:pt x="868" y="0"/>
                    <a:pt x="78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58"/>
            <p:cNvSpPr/>
            <p:nvPr/>
          </p:nvSpPr>
          <p:spPr>
            <a:xfrm>
              <a:off x="5797650" y="4178600"/>
              <a:ext cx="97825" cy="33225"/>
            </a:xfrm>
            <a:custGeom>
              <a:rect b="b" l="l" r="r" t="t"/>
              <a:pathLst>
                <a:path extrusionOk="0" h="1329" w="3913">
                  <a:moveTo>
                    <a:pt x="3206" y="1"/>
                  </a:moveTo>
                  <a:cubicBezTo>
                    <a:pt x="3153" y="1"/>
                    <a:pt x="3096" y="9"/>
                    <a:pt x="3036" y="27"/>
                  </a:cubicBezTo>
                  <a:cubicBezTo>
                    <a:pt x="2269" y="294"/>
                    <a:pt x="1501" y="294"/>
                    <a:pt x="667" y="294"/>
                  </a:cubicBezTo>
                  <a:cubicBezTo>
                    <a:pt x="0" y="294"/>
                    <a:pt x="0" y="1328"/>
                    <a:pt x="701" y="1328"/>
                  </a:cubicBezTo>
                  <a:cubicBezTo>
                    <a:pt x="1601" y="1328"/>
                    <a:pt x="2502" y="1295"/>
                    <a:pt x="3336" y="1028"/>
                  </a:cubicBezTo>
                  <a:cubicBezTo>
                    <a:pt x="3913" y="846"/>
                    <a:pt x="3744" y="1"/>
                    <a:pt x="3206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7" name="Google Shape;617;p58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OUR </a:t>
            </a:r>
            <a:r>
              <a:rPr lang="en">
                <a:solidFill>
                  <a:schemeClr val="accent1"/>
                </a:solidFill>
              </a:rPr>
              <a:t>STRATEGY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618" name="Google Shape;618;p58"/>
          <p:cNvSpPr txBox="1"/>
          <p:nvPr/>
        </p:nvSpPr>
        <p:spPr>
          <a:xfrm>
            <a:off x="1476300" y="1516400"/>
            <a:ext cx="61914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</a:rPr>
              <a:t>Strategy</a:t>
            </a:r>
            <a:endParaRPr b="1"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Using a music show to encourage Hong Kong people and bring back the shared memories and values of the past in Hong Kong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</a:rPr>
              <a:t>Why using this strategy?</a:t>
            </a:r>
            <a:endParaRPr b="1"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Music should connect everyone (reason why no target group)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Shared common ground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Responding to the current situation and atmosphere of Hong Kong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</a:rPr>
              <a:t>Goals of the strategy</a:t>
            </a:r>
            <a:endParaRPr b="1"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Gain more income for SingFest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Increase the awareness of Hong Kong people about SingFest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Increase the interest of Hong Kong people on classical music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3" name="Google Shape;623;p59"/>
          <p:cNvGrpSpPr/>
          <p:nvPr/>
        </p:nvGrpSpPr>
        <p:grpSpPr>
          <a:xfrm flipH="1">
            <a:off x="2113000" y="539500"/>
            <a:ext cx="4066975" cy="1084894"/>
            <a:chOff x="1996872" y="500825"/>
            <a:chExt cx="4066975" cy="1084894"/>
          </a:xfrm>
        </p:grpSpPr>
        <p:sp>
          <p:nvSpPr>
            <p:cNvPr id="624" name="Google Shape;624;p59"/>
            <p:cNvSpPr/>
            <p:nvPr/>
          </p:nvSpPr>
          <p:spPr>
            <a:xfrm>
              <a:off x="1996872" y="500825"/>
              <a:ext cx="3498786" cy="788076"/>
            </a:xfrm>
            <a:custGeom>
              <a:rect b="b" l="l" r="r" t="t"/>
              <a:pathLst>
                <a:path extrusionOk="0" h="17473" w="104809">
                  <a:moveTo>
                    <a:pt x="40394" y="0"/>
                  </a:moveTo>
                  <a:cubicBezTo>
                    <a:pt x="33926" y="0"/>
                    <a:pt x="28288" y="51"/>
                    <a:pt x="24378" y="111"/>
                  </a:cubicBezTo>
                  <a:cubicBezTo>
                    <a:pt x="24238" y="113"/>
                    <a:pt x="24092" y="114"/>
                    <a:pt x="23939" y="114"/>
                  </a:cubicBezTo>
                  <a:cubicBezTo>
                    <a:pt x="22575" y="114"/>
                    <a:pt x="20723" y="43"/>
                    <a:pt x="18673" y="43"/>
                  </a:cubicBezTo>
                  <a:cubicBezTo>
                    <a:pt x="10800" y="43"/>
                    <a:pt x="0" y="1091"/>
                    <a:pt x="2662" y="11244"/>
                  </a:cubicBezTo>
                  <a:cubicBezTo>
                    <a:pt x="3943" y="16130"/>
                    <a:pt x="10868" y="16740"/>
                    <a:pt x="20587" y="16740"/>
                  </a:cubicBezTo>
                  <a:cubicBezTo>
                    <a:pt x="23819" y="16740"/>
                    <a:pt x="27360" y="16672"/>
                    <a:pt x="31105" y="16672"/>
                  </a:cubicBezTo>
                  <a:cubicBezTo>
                    <a:pt x="33314" y="16672"/>
                    <a:pt x="35594" y="16696"/>
                    <a:pt x="37924" y="16770"/>
                  </a:cubicBezTo>
                  <a:cubicBezTo>
                    <a:pt x="49139" y="17128"/>
                    <a:pt x="61398" y="17472"/>
                    <a:pt x="72137" y="17472"/>
                  </a:cubicBezTo>
                  <a:cubicBezTo>
                    <a:pt x="86507" y="17472"/>
                    <a:pt x="98155" y="16855"/>
                    <a:pt x="100930" y="14827"/>
                  </a:cubicBezTo>
                  <a:cubicBezTo>
                    <a:pt x="104809" y="11984"/>
                    <a:pt x="104498" y="5876"/>
                    <a:pt x="99879" y="3479"/>
                  </a:cubicBezTo>
                  <a:cubicBezTo>
                    <a:pt x="94328" y="596"/>
                    <a:pt x="62512" y="0"/>
                    <a:pt x="403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500">
                  <a:solidFill>
                    <a:schemeClr val="lt2"/>
                  </a:solidFill>
                  <a:latin typeface="Luckiest Guy"/>
                  <a:ea typeface="Luckiest Guy"/>
                  <a:cs typeface="Luckiest Guy"/>
                  <a:sym typeface="Luckiest Guy"/>
                </a:rPr>
                <a:t>OUR </a:t>
              </a:r>
              <a:r>
                <a:rPr lang="en" sz="4500">
                  <a:solidFill>
                    <a:schemeClr val="accent1"/>
                  </a:solidFill>
                  <a:latin typeface="Luckiest Guy"/>
                  <a:ea typeface="Luckiest Guy"/>
                  <a:cs typeface="Luckiest Guy"/>
                  <a:sym typeface="Luckiest Guy"/>
                </a:rPr>
                <a:t>tactics</a:t>
              </a:r>
              <a:endParaRPr sz="2700"/>
            </a:p>
          </p:txBody>
        </p:sp>
        <p:sp>
          <p:nvSpPr>
            <p:cNvPr id="625" name="Google Shape;625;p59"/>
            <p:cNvSpPr/>
            <p:nvPr/>
          </p:nvSpPr>
          <p:spPr>
            <a:xfrm rot="-608746">
              <a:off x="5230480" y="1076290"/>
              <a:ext cx="800665" cy="442368"/>
            </a:xfrm>
            <a:custGeom>
              <a:rect b="b" l="l" r="r" t="t"/>
              <a:pathLst>
                <a:path extrusionOk="0" h="9808" w="17752">
                  <a:moveTo>
                    <a:pt x="4612" y="0"/>
                  </a:moveTo>
                  <a:lnTo>
                    <a:pt x="1" y="2843"/>
                  </a:lnTo>
                  <a:cubicBezTo>
                    <a:pt x="3150" y="7211"/>
                    <a:pt x="8531" y="9807"/>
                    <a:pt x="13897" y="9807"/>
                  </a:cubicBezTo>
                  <a:cubicBezTo>
                    <a:pt x="15194" y="9807"/>
                    <a:pt x="16489" y="9656"/>
                    <a:pt x="17751" y="9341"/>
                  </a:cubicBezTo>
                  <a:lnTo>
                    <a:pt x="17751" y="9341"/>
                  </a:lnTo>
                  <a:cubicBezTo>
                    <a:pt x="17730" y="9341"/>
                    <a:pt x="17708" y="9341"/>
                    <a:pt x="17686" y="9341"/>
                  </a:cubicBezTo>
                  <a:cubicBezTo>
                    <a:pt x="14974" y="9341"/>
                    <a:pt x="11125" y="8356"/>
                    <a:pt x="8992" y="6705"/>
                  </a:cubicBezTo>
                  <a:cubicBezTo>
                    <a:pt x="6833" y="5017"/>
                    <a:pt x="5296" y="2660"/>
                    <a:pt x="46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6" name="Google Shape;626;p59"/>
          <p:cNvSpPr txBox="1"/>
          <p:nvPr>
            <p:ph idx="1" type="subTitle"/>
          </p:nvPr>
        </p:nvSpPr>
        <p:spPr>
          <a:xfrm>
            <a:off x="713225" y="1306925"/>
            <a:ext cx="3858900" cy="3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Song Suggestions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Cantopop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Different Ages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Different Background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Cultural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 Identity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Positive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 Value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59"/>
          <p:cNvSpPr txBox="1"/>
          <p:nvPr>
            <p:ph idx="2" type="subTitle"/>
          </p:nvPr>
        </p:nvSpPr>
        <p:spPr>
          <a:xfrm>
            <a:off x="4572000" y="1306925"/>
            <a:ext cx="3858900" cy="348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Song list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友情歲月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當年情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共你痴痴愛在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每當變幻時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海闊天空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獅子山下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山林道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大城小動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願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未來見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Encore: </a:t>
            </a:r>
            <a:r>
              <a:rPr lang="en" sz="1400">
                <a:latin typeface="Arial"/>
                <a:ea typeface="Arial"/>
                <a:cs typeface="Arial"/>
                <a:sym typeface="Arial"/>
              </a:rPr>
              <a:t>最後的信仰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60"/>
          <p:cNvSpPr txBox="1"/>
          <p:nvPr>
            <p:ph type="ctrTitle"/>
          </p:nvPr>
        </p:nvSpPr>
        <p:spPr>
          <a:xfrm>
            <a:off x="713225" y="539500"/>
            <a:ext cx="7708500" cy="5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60"/>
          <p:cNvSpPr txBox="1"/>
          <p:nvPr>
            <p:ph idx="1" type="subTitle"/>
          </p:nvPr>
        </p:nvSpPr>
        <p:spPr>
          <a:xfrm>
            <a:off x="631050" y="1442875"/>
            <a:ext cx="7881900" cy="32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1 hour programme (With Encore)</a:t>
            </a:r>
            <a:endParaRPr sz="1300"/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Rearrange the songs to suit the performance style of Sing Fest </a:t>
            </a:r>
            <a:endParaRPr sz="1300"/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Invite local band and singers (KOL)  to cooperate with music arrangements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61"/>
          <p:cNvSpPr txBox="1"/>
          <p:nvPr>
            <p:ph type="ctrTitle"/>
          </p:nvPr>
        </p:nvSpPr>
        <p:spPr>
          <a:xfrm>
            <a:off x="772550" y="20257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100"/>
              <a:t>sHOWING DEMO</a:t>
            </a:r>
            <a:endParaRPr sz="61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62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Leaflet</a:t>
            </a:r>
            <a:endParaRPr/>
          </a:p>
        </p:txBody>
      </p:sp>
      <p:pic>
        <p:nvPicPr>
          <p:cNvPr id="644" name="Google Shape;644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476" y="1467945"/>
            <a:ext cx="3889025" cy="3004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8426" y="1467950"/>
            <a:ext cx="3889025" cy="3004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63"/>
          <p:cNvSpPr txBox="1"/>
          <p:nvPr>
            <p:ph type="ctrTitle"/>
          </p:nvPr>
        </p:nvSpPr>
        <p:spPr>
          <a:xfrm>
            <a:off x="4033975" y="539500"/>
            <a:ext cx="4387800" cy="5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8624A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en">
                <a:solidFill>
                  <a:srgbClr val="F8624A"/>
                </a:solidFill>
                <a:latin typeface="Arial"/>
                <a:ea typeface="Arial"/>
                <a:cs typeface="Arial"/>
                <a:sym typeface="Arial"/>
              </a:rPr>
              <a:t>oster Design </a:t>
            </a:r>
            <a:endParaRPr>
              <a:solidFill>
                <a:srgbClr val="F862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63"/>
          <p:cNvSpPr txBox="1"/>
          <p:nvPr>
            <p:ph idx="1" type="subTitle"/>
          </p:nvPr>
        </p:nvSpPr>
        <p:spPr>
          <a:xfrm>
            <a:off x="4239450" y="1479350"/>
            <a:ext cx="4182300" cy="31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Music Show 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Poster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4 celebrities represent different period of Hong Kong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2" name="Google Shape;652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800" y="152400"/>
            <a:ext cx="3421114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64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Exhibition Board Demo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8" name="Google Shape;658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3100" y="1554700"/>
            <a:ext cx="4370125" cy="328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00" y="1554700"/>
            <a:ext cx="4546301" cy="328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65"/>
          <p:cNvSpPr txBox="1"/>
          <p:nvPr>
            <p:ph idx="4294967295"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Seating Plan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 Of The Show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5" name="Google Shape;665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975" y="1306925"/>
            <a:ext cx="3613944" cy="370489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65"/>
          <p:cNvSpPr txBox="1"/>
          <p:nvPr>
            <p:ph idx="2" type="subTitle"/>
          </p:nvPr>
        </p:nvSpPr>
        <p:spPr>
          <a:xfrm>
            <a:off x="4572000" y="1306925"/>
            <a:ext cx="3858900" cy="29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the floor plan of Kwai Tsing Theatre Auditorium.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</a:t>
            </a:r>
            <a:r>
              <a:rPr lang="en"/>
              <a:t>separate</a:t>
            </a:r>
            <a:r>
              <a:rPr lang="en"/>
              <a:t> the areas by colour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Green zone suitable for children and elders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three zones suitable to different audience groups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66"/>
          <p:cNvSpPr txBox="1"/>
          <p:nvPr>
            <p:ph type="ctrTitle"/>
          </p:nvPr>
        </p:nvSpPr>
        <p:spPr>
          <a:xfrm>
            <a:off x="1213000" y="79625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Demo of Ticket</a:t>
            </a:r>
            <a:r>
              <a:rPr lang="en"/>
              <a:t> </a:t>
            </a:r>
            <a:endParaRPr/>
          </a:p>
        </p:txBody>
      </p:sp>
      <p:pic>
        <p:nvPicPr>
          <p:cNvPr id="672" name="Google Shape;672;p66"/>
          <p:cNvPicPr preferRelativeResize="0"/>
          <p:nvPr/>
        </p:nvPicPr>
        <p:blipFill rotWithShape="1">
          <a:blip r:embed="rId3">
            <a:alphaModFix/>
          </a:blip>
          <a:srcRect b="-2429" l="-2168" r="7471" t="2430"/>
          <a:stretch/>
        </p:blipFill>
        <p:spPr>
          <a:xfrm>
            <a:off x="5702400" y="1122313"/>
            <a:ext cx="3261550" cy="11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66"/>
          <p:cNvSpPr txBox="1"/>
          <p:nvPr/>
        </p:nvSpPr>
        <p:spPr>
          <a:xfrm>
            <a:off x="608450" y="3705475"/>
            <a:ext cx="540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This is ticket demo of The Memory of Hong Kong Music Show 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74" name="Google Shape;674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6700" y="1086950"/>
            <a:ext cx="5511699" cy="2294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67"/>
          <p:cNvSpPr txBox="1"/>
          <p:nvPr>
            <p:ph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CONTENT DEMO</a:t>
            </a:r>
            <a:endParaRPr/>
          </a:p>
        </p:txBody>
      </p:sp>
      <p:sp>
        <p:nvSpPr>
          <p:cNvPr id="680" name="Google Shape;680;p67"/>
          <p:cNvSpPr txBox="1"/>
          <p:nvPr/>
        </p:nvSpPr>
        <p:spPr>
          <a:xfrm>
            <a:off x="2422025" y="2263950"/>
            <a:ext cx="4138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FFF7"/>
                </a:solidFill>
                <a:latin typeface="Open Sans"/>
                <a:ea typeface="Open Sans"/>
                <a:cs typeface="Open Sans"/>
                <a:sym typeface="Open Sans"/>
              </a:rPr>
              <a:t>https://www.youtube.com/watch?v=dSSM_peLKCk</a:t>
            </a:r>
            <a:endParaRPr>
              <a:solidFill>
                <a:srgbClr val="CCFFF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68"/>
          <p:cNvSpPr/>
          <p:nvPr/>
        </p:nvSpPr>
        <p:spPr>
          <a:xfrm rot="-10513577">
            <a:off x="3435393" y="-353044"/>
            <a:ext cx="1953957" cy="5806538"/>
          </a:xfrm>
          <a:custGeom>
            <a:rect b="b" l="l" r="r" t="t"/>
            <a:pathLst>
              <a:path extrusionOk="0" h="35407" w="11915">
                <a:moveTo>
                  <a:pt x="7948" y="1"/>
                </a:moveTo>
                <a:lnTo>
                  <a:pt x="1" y="606"/>
                </a:lnTo>
                <a:lnTo>
                  <a:pt x="1" y="35231"/>
                </a:lnTo>
                <a:cubicBezTo>
                  <a:pt x="4038" y="35287"/>
                  <a:pt x="7980" y="35343"/>
                  <a:pt x="10998" y="35406"/>
                </a:cubicBezTo>
                <a:cubicBezTo>
                  <a:pt x="9334" y="32962"/>
                  <a:pt x="7654" y="30485"/>
                  <a:pt x="6610" y="27714"/>
                </a:cubicBezTo>
                <a:cubicBezTo>
                  <a:pt x="5567" y="24942"/>
                  <a:pt x="5209" y="21805"/>
                  <a:pt x="6236" y="19026"/>
                </a:cubicBezTo>
                <a:cubicBezTo>
                  <a:pt x="7152" y="16581"/>
                  <a:pt x="9039" y="14622"/>
                  <a:pt x="10114" y="12233"/>
                </a:cubicBezTo>
                <a:cubicBezTo>
                  <a:pt x="11914" y="8227"/>
                  <a:pt x="11014" y="3154"/>
                  <a:pt x="794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6" name="Google Shape;686;p68"/>
          <p:cNvGrpSpPr/>
          <p:nvPr/>
        </p:nvGrpSpPr>
        <p:grpSpPr>
          <a:xfrm flipH="1">
            <a:off x="4185326" y="2572425"/>
            <a:ext cx="2717749" cy="1341670"/>
            <a:chOff x="4725971" y="500819"/>
            <a:chExt cx="2717749" cy="1341670"/>
          </a:xfrm>
        </p:grpSpPr>
        <p:sp>
          <p:nvSpPr>
            <p:cNvPr id="687" name="Google Shape;687;p68"/>
            <p:cNvSpPr/>
            <p:nvPr/>
          </p:nvSpPr>
          <p:spPr>
            <a:xfrm>
              <a:off x="4725971" y="500819"/>
              <a:ext cx="2246057" cy="788076"/>
            </a:xfrm>
            <a:custGeom>
              <a:rect b="b" l="l" r="r" t="t"/>
              <a:pathLst>
                <a:path extrusionOk="0" h="17473" w="104809">
                  <a:moveTo>
                    <a:pt x="40394" y="0"/>
                  </a:moveTo>
                  <a:cubicBezTo>
                    <a:pt x="33926" y="0"/>
                    <a:pt x="28288" y="51"/>
                    <a:pt x="24378" y="111"/>
                  </a:cubicBezTo>
                  <a:cubicBezTo>
                    <a:pt x="24238" y="113"/>
                    <a:pt x="24092" y="114"/>
                    <a:pt x="23939" y="114"/>
                  </a:cubicBezTo>
                  <a:cubicBezTo>
                    <a:pt x="22575" y="114"/>
                    <a:pt x="20723" y="43"/>
                    <a:pt x="18673" y="43"/>
                  </a:cubicBezTo>
                  <a:cubicBezTo>
                    <a:pt x="10800" y="43"/>
                    <a:pt x="0" y="1091"/>
                    <a:pt x="2662" y="11244"/>
                  </a:cubicBezTo>
                  <a:cubicBezTo>
                    <a:pt x="3943" y="16130"/>
                    <a:pt x="10868" y="16740"/>
                    <a:pt x="20587" y="16740"/>
                  </a:cubicBezTo>
                  <a:cubicBezTo>
                    <a:pt x="23819" y="16740"/>
                    <a:pt x="27360" y="16672"/>
                    <a:pt x="31105" y="16672"/>
                  </a:cubicBezTo>
                  <a:cubicBezTo>
                    <a:pt x="33314" y="16672"/>
                    <a:pt x="35594" y="16696"/>
                    <a:pt x="37924" y="16770"/>
                  </a:cubicBezTo>
                  <a:cubicBezTo>
                    <a:pt x="49139" y="17128"/>
                    <a:pt x="61398" y="17472"/>
                    <a:pt x="72137" y="17472"/>
                  </a:cubicBezTo>
                  <a:cubicBezTo>
                    <a:pt x="86507" y="17472"/>
                    <a:pt x="98155" y="16855"/>
                    <a:pt x="100930" y="14827"/>
                  </a:cubicBezTo>
                  <a:cubicBezTo>
                    <a:pt x="104809" y="11984"/>
                    <a:pt x="104498" y="5876"/>
                    <a:pt x="99879" y="3479"/>
                  </a:cubicBezTo>
                  <a:cubicBezTo>
                    <a:pt x="94328" y="596"/>
                    <a:pt x="62512" y="0"/>
                    <a:pt x="403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68"/>
            <p:cNvSpPr/>
            <p:nvPr/>
          </p:nvSpPr>
          <p:spPr>
            <a:xfrm flipH="1" rot="-6985833">
              <a:off x="6492509" y="1011885"/>
              <a:ext cx="980699" cy="541838"/>
            </a:xfrm>
            <a:custGeom>
              <a:rect b="b" l="l" r="r" t="t"/>
              <a:pathLst>
                <a:path extrusionOk="0" h="9808" w="17752">
                  <a:moveTo>
                    <a:pt x="4612" y="0"/>
                  </a:moveTo>
                  <a:lnTo>
                    <a:pt x="1" y="2843"/>
                  </a:lnTo>
                  <a:cubicBezTo>
                    <a:pt x="3150" y="7211"/>
                    <a:pt x="8531" y="9807"/>
                    <a:pt x="13897" y="9807"/>
                  </a:cubicBezTo>
                  <a:cubicBezTo>
                    <a:pt x="15194" y="9807"/>
                    <a:pt x="16489" y="9656"/>
                    <a:pt x="17751" y="9341"/>
                  </a:cubicBezTo>
                  <a:lnTo>
                    <a:pt x="17751" y="9341"/>
                  </a:lnTo>
                  <a:cubicBezTo>
                    <a:pt x="17730" y="9341"/>
                    <a:pt x="17708" y="9341"/>
                    <a:pt x="17686" y="9341"/>
                  </a:cubicBezTo>
                  <a:cubicBezTo>
                    <a:pt x="14974" y="9341"/>
                    <a:pt x="11125" y="8356"/>
                    <a:pt x="8992" y="6705"/>
                  </a:cubicBezTo>
                  <a:cubicBezTo>
                    <a:pt x="6833" y="5017"/>
                    <a:pt x="5296" y="2660"/>
                    <a:pt x="46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9" name="Google Shape;689;p68"/>
          <p:cNvGrpSpPr/>
          <p:nvPr/>
        </p:nvGrpSpPr>
        <p:grpSpPr>
          <a:xfrm rot="-3508516">
            <a:off x="6724805" y="2253730"/>
            <a:ext cx="474216" cy="779395"/>
            <a:chOff x="5575575" y="4178600"/>
            <a:chExt cx="333000" cy="547300"/>
          </a:xfrm>
        </p:grpSpPr>
        <p:sp>
          <p:nvSpPr>
            <p:cNvPr id="690" name="Google Shape;690;p68"/>
            <p:cNvSpPr/>
            <p:nvPr/>
          </p:nvSpPr>
          <p:spPr>
            <a:xfrm>
              <a:off x="5575575" y="4623575"/>
              <a:ext cx="68000" cy="102325"/>
            </a:xfrm>
            <a:custGeom>
              <a:rect b="b" l="l" r="r" t="t"/>
              <a:pathLst>
                <a:path extrusionOk="0" h="4093" w="2720">
                  <a:moveTo>
                    <a:pt x="754" y="0"/>
                  </a:moveTo>
                  <a:cubicBezTo>
                    <a:pt x="395" y="0"/>
                    <a:pt x="0" y="388"/>
                    <a:pt x="210" y="808"/>
                  </a:cubicBezTo>
                  <a:cubicBezTo>
                    <a:pt x="711" y="1809"/>
                    <a:pt x="1078" y="2843"/>
                    <a:pt x="1578" y="3844"/>
                  </a:cubicBezTo>
                  <a:cubicBezTo>
                    <a:pt x="1671" y="4019"/>
                    <a:pt x="1824" y="4092"/>
                    <a:pt x="1983" y="4092"/>
                  </a:cubicBezTo>
                  <a:cubicBezTo>
                    <a:pt x="2337" y="4092"/>
                    <a:pt x="2720" y="3725"/>
                    <a:pt x="2512" y="3310"/>
                  </a:cubicBezTo>
                  <a:cubicBezTo>
                    <a:pt x="2012" y="2309"/>
                    <a:pt x="1645" y="1242"/>
                    <a:pt x="1144" y="241"/>
                  </a:cubicBezTo>
                  <a:cubicBezTo>
                    <a:pt x="1054" y="71"/>
                    <a:pt x="907" y="0"/>
                    <a:pt x="754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68"/>
            <p:cNvSpPr/>
            <p:nvPr/>
          </p:nvSpPr>
          <p:spPr>
            <a:xfrm>
              <a:off x="5706625" y="4533400"/>
              <a:ext cx="99075" cy="67500"/>
            </a:xfrm>
            <a:custGeom>
              <a:rect b="b" l="l" r="r" t="t"/>
              <a:pathLst>
                <a:path extrusionOk="0" h="2700" w="3963">
                  <a:moveTo>
                    <a:pt x="779" y="0"/>
                  </a:moveTo>
                  <a:cubicBezTo>
                    <a:pt x="353" y="0"/>
                    <a:pt x="0" y="548"/>
                    <a:pt x="339" y="913"/>
                  </a:cubicBezTo>
                  <a:cubicBezTo>
                    <a:pt x="1139" y="1680"/>
                    <a:pt x="1940" y="2414"/>
                    <a:pt x="3108" y="2681"/>
                  </a:cubicBezTo>
                  <a:cubicBezTo>
                    <a:pt x="3159" y="2693"/>
                    <a:pt x="3207" y="2699"/>
                    <a:pt x="3253" y="2699"/>
                  </a:cubicBezTo>
                  <a:cubicBezTo>
                    <a:pt x="3806" y="2699"/>
                    <a:pt x="3962" y="1834"/>
                    <a:pt x="3408" y="1680"/>
                  </a:cubicBezTo>
                  <a:cubicBezTo>
                    <a:pt x="2440" y="1446"/>
                    <a:pt x="1807" y="846"/>
                    <a:pt x="1139" y="145"/>
                  </a:cubicBezTo>
                  <a:cubicBezTo>
                    <a:pt x="1023" y="43"/>
                    <a:pt x="898" y="0"/>
                    <a:pt x="779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68"/>
            <p:cNvSpPr/>
            <p:nvPr/>
          </p:nvSpPr>
          <p:spPr>
            <a:xfrm>
              <a:off x="5803125" y="4380100"/>
              <a:ext cx="105450" cy="40200"/>
            </a:xfrm>
            <a:custGeom>
              <a:rect b="b" l="l" r="r" t="t"/>
              <a:pathLst>
                <a:path extrusionOk="0" h="1608" w="4218">
                  <a:moveTo>
                    <a:pt x="783" y="0"/>
                  </a:moveTo>
                  <a:cubicBezTo>
                    <a:pt x="312" y="0"/>
                    <a:pt x="1" y="691"/>
                    <a:pt x="482" y="974"/>
                  </a:cubicBezTo>
                  <a:cubicBezTo>
                    <a:pt x="1416" y="1574"/>
                    <a:pt x="2450" y="1607"/>
                    <a:pt x="3551" y="1607"/>
                  </a:cubicBezTo>
                  <a:cubicBezTo>
                    <a:pt x="4218" y="1607"/>
                    <a:pt x="4218" y="573"/>
                    <a:pt x="3551" y="573"/>
                  </a:cubicBezTo>
                  <a:cubicBezTo>
                    <a:pt x="2650" y="573"/>
                    <a:pt x="1783" y="573"/>
                    <a:pt x="1049" y="73"/>
                  </a:cubicBezTo>
                  <a:cubicBezTo>
                    <a:pt x="958" y="22"/>
                    <a:pt x="868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68"/>
            <p:cNvSpPr/>
            <p:nvPr/>
          </p:nvSpPr>
          <p:spPr>
            <a:xfrm>
              <a:off x="5797650" y="4178600"/>
              <a:ext cx="97825" cy="33225"/>
            </a:xfrm>
            <a:custGeom>
              <a:rect b="b" l="l" r="r" t="t"/>
              <a:pathLst>
                <a:path extrusionOk="0" h="1329" w="3913">
                  <a:moveTo>
                    <a:pt x="3206" y="1"/>
                  </a:moveTo>
                  <a:cubicBezTo>
                    <a:pt x="3153" y="1"/>
                    <a:pt x="3096" y="9"/>
                    <a:pt x="3036" y="27"/>
                  </a:cubicBezTo>
                  <a:cubicBezTo>
                    <a:pt x="2269" y="294"/>
                    <a:pt x="1501" y="294"/>
                    <a:pt x="667" y="294"/>
                  </a:cubicBezTo>
                  <a:cubicBezTo>
                    <a:pt x="0" y="294"/>
                    <a:pt x="0" y="1328"/>
                    <a:pt x="701" y="1328"/>
                  </a:cubicBezTo>
                  <a:cubicBezTo>
                    <a:pt x="1601" y="1328"/>
                    <a:pt x="2502" y="1295"/>
                    <a:pt x="3336" y="1028"/>
                  </a:cubicBezTo>
                  <a:cubicBezTo>
                    <a:pt x="3913" y="846"/>
                    <a:pt x="3744" y="1"/>
                    <a:pt x="3206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4" name="Google Shape;694;p68"/>
          <p:cNvSpPr/>
          <p:nvPr/>
        </p:nvSpPr>
        <p:spPr>
          <a:xfrm>
            <a:off x="4771833" y="1242344"/>
            <a:ext cx="1276066" cy="1117182"/>
          </a:xfrm>
          <a:custGeom>
            <a:rect b="b" l="l" r="r" t="t"/>
            <a:pathLst>
              <a:path extrusionOk="0" h="19409" w="22083">
                <a:moveTo>
                  <a:pt x="10680" y="1"/>
                </a:moveTo>
                <a:cubicBezTo>
                  <a:pt x="10018" y="1"/>
                  <a:pt x="9358" y="49"/>
                  <a:pt x="8707" y="145"/>
                </a:cubicBezTo>
                <a:cubicBezTo>
                  <a:pt x="5271" y="646"/>
                  <a:pt x="1068" y="2280"/>
                  <a:pt x="534" y="8451"/>
                </a:cubicBezTo>
                <a:cubicBezTo>
                  <a:pt x="0" y="14622"/>
                  <a:pt x="4537" y="18659"/>
                  <a:pt x="10875" y="19326"/>
                </a:cubicBezTo>
                <a:cubicBezTo>
                  <a:pt x="11389" y="19382"/>
                  <a:pt x="11880" y="19409"/>
                  <a:pt x="12347" y="19409"/>
                </a:cubicBezTo>
                <a:cubicBezTo>
                  <a:pt x="17666" y="19409"/>
                  <a:pt x="19998" y="15967"/>
                  <a:pt x="20949" y="14189"/>
                </a:cubicBezTo>
                <a:cubicBezTo>
                  <a:pt x="22050" y="12287"/>
                  <a:pt x="22083" y="6316"/>
                  <a:pt x="19381" y="3481"/>
                </a:cubicBezTo>
                <a:cubicBezTo>
                  <a:pt x="17165" y="1155"/>
                  <a:pt x="13915" y="1"/>
                  <a:pt x="1068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5" name="Google Shape;695;p68"/>
          <p:cNvGrpSpPr/>
          <p:nvPr/>
        </p:nvGrpSpPr>
        <p:grpSpPr>
          <a:xfrm flipH="1">
            <a:off x="7489639" y="314426"/>
            <a:ext cx="1123615" cy="1292408"/>
            <a:chOff x="406043" y="577203"/>
            <a:chExt cx="1123615" cy="1292408"/>
          </a:xfrm>
        </p:grpSpPr>
        <p:sp>
          <p:nvSpPr>
            <p:cNvPr id="696" name="Google Shape;696;p68"/>
            <p:cNvSpPr/>
            <p:nvPr/>
          </p:nvSpPr>
          <p:spPr>
            <a:xfrm rot="-1485500">
              <a:off x="462326" y="1395044"/>
              <a:ext cx="520860" cy="383107"/>
            </a:xfrm>
            <a:custGeom>
              <a:rect b="b" l="l" r="r" t="t"/>
              <a:pathLst>
                <a:path extrusionOk="0" h="15324" w="20834">
                  <a:moveTo>
                    <a:pt x="12779" y="1"/>
                  </a:moveTo>
                  <a:cubicBezTo>
                    <a:pt x="10565" y="1"/>
                    <a:pt x="8993" y="1596"/>
                    <a:pt x="8398" y="3965"/>
                  </a:cubicBezTo>
                  <a:cubicBezTo>
                    <a:pt x="7822" y="2147"/>
                    <a:pt x="6411" y="1373"/>
                    <a:pt x="4921" y="1373"/>
                  </a:cubicBezTo>
                  <a:cubicBezTo>
                    <a:pt x="2558" y="1373"/>
                    <a:pt x="0" y="3321"/>
                    <a:pt x="278" y="6132"/>
                  </a:cubicBezTo>
                  <a:cubicBezTo>
                    <a:pt x="564" y="8954"/>
                    <a:pt x="7207" y="15324"/>
                    <a:pt x="8850" y="15324"/>
                  </a:cubicBezTo>
                  <a:cubicBezTo>
                    <a:pt x="8852" y="15324"/>
                    <a:pt x="8853" y="15324"/>
                    <a:pt x="8855" y="15324"/>
                  </a:cubicBezTo>
                  <a:cubicBezTo>
                    <a:pt x="10723" y="15324"/>
                    <a:pt x="20834" y="1"/>
                    <a:pt x="127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68"/>
            <p:cNvSpPr/>
            <p:nvPr/>
          </p:nvSpPr>
          <p:spPr>
            <a:xfrm rot="-803454">
              <a:off x="605436" y="668452"/>
              <a:ext cx="862486" cy="634383"/>
            </a:xfrm>
            <a:custGeom>
              <a:rect b="b" l="l" r="r" t="t"/>
              <a:pathLst>
                <a:path extrusionOk="0" h="15324" w="20834">
                  <a:moveTo>
                    <a:pt x="12779" y="1"/>
                  </a:moveTo>
                  <a:cubicBezTo>
                    <a:pt x="10565" y="1"/>
                    <a:pt x="8993" y="1596"/>
                    <a:pt x="8398" y="3965"/>
                  </a:cubicBezTo>
                  <a:cubicBezTo>
                    <a:pt x="7822" y="2147"/>
                    <a:pt x="6411" y="1373"/>
                    <a:pt x="4921" y="1373"/>
                  </a:cubicBezTo>
                  <a:cubicBezTo>
                    <a:pt x="2558" y="1373"/>
                    <a:pt x="0" y="3321"/>
                    <a:pt x="278" y="6132"/>
                  </a:cubicBezTo>
                  <a:cubicBezTo>
                    <a:pt x="564" y="8954"/>
                    <a:pt x="7207" y="15324"/>
                    <a:pt x="8850" y="15324"/>
                  </a:cubicBezTo>
                  <a:cubicBezTo>
                    <a:pt x="8852" y="15324"/>
                    <a:pt x="8853" y="15324"/>
                    <a:pt x="8855" y="15324"/>
                  </a:cubicBezTo>
                  <a:cubicBezTo>
                    <a:pt x="10723" y="15324"/>
                    <a:pt x="20834" y="1"/>
                    <a:pt x="127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8" name="Google Shape;698;p68"/>
          <p:cNvSpPr txBox="1"/>
          <p:nvPr>
            <p:ph type="title"/>
          </p:nvPr>
        </p:nvSpPr>
        <p:spPr>
          <a:xfrm>
            <a:off x="4936975" y="2557225"/>
            <a:ext cx="3721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BUDGET</a:t>
            </a:r>
            <a:endParaRPr/>
          </a:p>
        </p:txBody>
      </p:sp>
      <p:sp>
        <p:nvSpPr>
          <p:cNvPr id="699" name="Google Shape;699;p68"/>
          <p:cNvSpPr txBox="1"/>
          <p:nvPr>
            <p:ph idx="2" type="title"/>
          </p:nvPr>
        </p:nvSpPr>
        <p:spPr>
          <a:xfrm>
            <a:off x="4805748" y="1337034"/>
            <a:ext cx="1215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4" name="Google Shape;704;p69"/>
          <p:cNvGrpSpPr/>
          <p:nvPr/>
        </p:nvGrpSpPr>
        <p:grpSpPr>
          <a:xfrm flipH="1">
            <a:off x="2664850" y="500825"/>
            <a:ext cx="3649550" cy="915094"/>
            <a:chOff x="1996872" y="500825"/>
            <a:chExt cx="3649550" cy="915094"/>
          </a:xfrm>
        </p:grpSpPr>
        <p:sp>
          <p:nvSpPr>
            <p:cNvPr id="705" name="Google Shape;705;p69"/>
            <p:cNvSpPr/>
            <p:nvPr/>
          </p:nvSpPr>
          <p:spPr>
            <a:xfrm>
              <a:off x="1996872" y="500825"/>
              <a:ext cx="3498786" cy="788076"/>
            </a:xfrm>
            <a:custGeom>
              <a:rect b="b" l="l" r="r" t="t"/>
              <a:pathLst>
                <a:path extrusionOk="0" h="17473" w="104809">
                  <a:moveTo>
                    <a:pt x="40394" y="0"/>
                  </a:moveTo>
                  <a:cubicBezTo>
                    <a:pt x="33926" y="0"/>
                    <a:pt x="28288" y="51"/>
                    <a:pt x="24378" y="111"/>
                  </a:cubicBezTo>
                  <a:cubicBezTo>
                    <a:pt x="24238" y="113"/>
                    <a:pt x="24092" y="114"/>
                    <a:pt x="23939" y="114"/>
                  </a:cubicBezTo>
                  <a:cubicBezTo>
                    <a:pt x="22575" y="114"/>
                    <a:pt x="20723" y="43"/>
                    <a:pt x="18673" y="43"/>
                  </a:cubicBezTo>
                  <a:cubicBezTo>
                    <a:pt x="10800" y="43"/>
                    <a:pt x="0" y="1091"/>
                    <a:pt x="2662" y="11244"/>
                  </a:cubicBezTo>
                  <a:cubicBezTo>
                    <a:pt x="3943" y="16130"/>
                    <a:pt x="10868" y="16740"/>
                    <a:pt x="20587" y="16740"/>
                  </a:cubicBezTo>
                  <a:cubicBezTo>
                    <a:pt x="23819" y="16740"/>
                    <a:pt x="27360" y="16672"/>
                    <a:pt x="31105" y="16672"/>
                  </a:cubicBezTo>
                  <a:cubicBezTo>
                    <a:pt x="33314" y="16672"/>
                    <a:pt x="35594" y="16696"/>
                    <a:pt x="37924" y="16770"/>
                  </a:cubicBezTo>
                  <a:cubicBezTo>
                    <a:pt x="49139" y="17128"/>
                    <a:pt x="61398" y="17472"/>
                    <a:pt x="72137" y="17472"/>
                  </a:cubicBezTo>
                  <a:cubicBezTo>
                    <a:pt x="86507" y="17472"/>
                    <a:pt x="98155" y="16855"/>
                    <a:pt x="100930" y="14827"/>
                  </a:cubicBezTo>
                  <a:cubicBezTo>
                    <a:pt x="104809" y="11984"/>
                    <a:pt x="104498" y="5876"/>
                    <a:pt x="99879" y="3479"/>
                  </a:cubicBezTo>
                  <a:cubicBezTo>
                    <a:pt x="94328" y="596"/>
                    <a:pt x="62512" y="0"/>
                    <a:pt x="403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69"/>
            <p:cNvSpPr/>
            <p:nvPr/>
          </p:nvSpPr>
          <p:spPr>
            <a:xfrm rot="-608746">
              <a:off x="4813055" y="906490"/>
              <a:ext cx="800665" cy="442368"/>
            </a:xfrm>
            <a:custGeom>
              <a:rect b="b" l="l" r="r" t="t"/>
              <a:pathLst>
                <a:path extrusionOk="0" h="9808" w="17752">
                  <a:moveTo>
                    <a:pt x="4612" y="0"/>
                  </a:moveTo>
                  <a:lnTo>
                    <a:pt x="1" y="2843"/>
                  </a:lnTo>
                  <a:cubicBezTo>
                    <a:pt x="3150" y="7211"/>
                    <a:pt x="8531" y="9807"/>
                    <a:pt x="13897" y="9807"/>
                  </a:cubicBezTo>
                  <a:cubicBezTo>
                    <a:pt x="15194" y="9807"/>
                    <a:pt x="16489" y="9656"/>
                    <a:pt x="17751" y="9341"/>
                  </a:cubicBezTo>
                  <a:lnTo>
                    <a:pt x="17751" y="9341"/>
                  </a:lnTo>
                  <a:cubicBezTo>
                    <a:pt x="17730" y="9341"/>
                    <a:pt x="17708" y="9341"/>
                    <a:pt x="17686" y="9341"/>
                  </a:cubicBezTo>
                  <a:cubicBezTo>
                    <a:pt x="14974" y="9341"/>
                    <a:pt x="11125" y="8356"/>
                    <a:pt x="8992" y="6705"/>
                  </a:cubicBezTo>
                  <a:cubicBezTo>
                    <a:pt x="6833" y="5017"/>
                    <a:pt x="5296" y="2660"/>
                    <a:pt x="46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7" name="Google Shape;707;p69"/>
          <p:cNvGrpSpPr/>
          <p:nvPr/>
        </p:nvGrpSpPr>
        <p:grpSpPr>
          <a:xfrm rot="-3927469">
            <a:off x="6021701" y="240838"/>
            <a:ext cx="474210" cy="779385"/>
            <a:chOff x="5575575" y="4178600"/>
            <a:chExt cx="333000" cy="547300"/>
          </a:xfrm>
        </p:grpSpPr>
        <p:sp>
          <p:nvSpPr>
            <p:cNvPr id="708" name="Google Shape;708;p69"/>
            <p:cNvSpPr/>
            <p:nvPr/>
          </p:nvSpPr>
          <p:spPr>
            <a:xfrm>
              <a:off x="5575575" y="4623575"/>
              <a:ext cx="68000" cy="102325"/>
            </a:xfrm>
            <a:custGeom>
              <a:rect b="b" l="l" r="r" t="t"/>
              <a:pathLst>
                <a:path extrusionOk="0" h="4093" w="2720">
                  <a:moveTo>
                    <a:pt x="754" y="0"/>
                  </a:moveTo>
                  <a:cubicBezTo>
                    <a:pt x="395" y="0"/>
                    <a:pt x="0" y="388"/>
                    <a:pt x="210" y="808"/>
                  </a:cubicBezTo>
                  <a:cubicBezTo>
                    <a:pt x="711" y="1809"/>
                    <a:pt x="1078" y="2843"/>
                    <a:pt x="1578" y="3844"/>
                  </a:cubicBezTo>
                  <a:cubicBezTo>
                    <a:pt x="1671" y="4019"/>
                    <a:pt x="1824" y="4092"/>
                    <a:pt x="1983" y="4092"/>
                  </a:cubicBezTo>
                  <a:cubicBezTo>
                    <a:pt x="2337" y="4092"/>
                    <a:pt x="2720" y="3725"/>
                    <a:pt x="2512" y="3310"/>
                  </a:cubicBezTo>
                  <a:cubicBezTo>
                    <a:pt x="2012" y="2309"/>
                    <a:pt x="1645" y="1242"/>
                    <a:pt x="1144" y="241"/>
                  </a:cubicBezTo>
                  <a:cubicBezTo>
                    <a:pt x="1054" y="71"/>
                    <a:pt x="907" y="0"/>
                    <a:pt x="75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69"/>
            <p:cNvSpPr/>
            <p:nvPr/>
          </p:nvSpPr>
          <p:spPr>
            <a:xfrm>
              <a:off x="5706625" y="4533400"/>
              <a:ext cx="99075" cy="67500"/>
            </a:xfrm>
            <a:custGeom>
              <a:rect b="b" l="l" r="r" t="t"/>
              <a:pathLst>
                <a:path extrusionOk="0" h="2700" w="3963">
                  <a:moveTo>
                    <a:pt x="779" y="0"/>
                  </a:moveTo>
                  <a:cubicBezTo>
                    <a:pt x="353" y="0"/>
                    <a:pt x="0" y="548"/>
                    <a:pt x="339" y="913"/>
                  </a:cubicBezTo>
                  <a:cubicBezTo>
                    <a:pt x="1139" y="1680"/>
                    <a:pt x="1940" y="2414"/>
                    <a:pt x="3108" y="2681"/>
                  </a:cubicBezTo>
                  <a:cubicBezTo>
                    <a:pt x="3159" y="2693"/>
                    <a:pt x="3207" y="2699"/>
                    <a:pt x="3253" y="2699"/>
                  </a:cubicBezTo>
                  <a:cubicBezTo>
                    <a:pt x="3806" y="2699"/>
                    <a:pt x="3962" y="1834"/>
                    <a:pt x="3408" y="1680"/>
                  </a:cubicBezTo>
                  <a:cubicBezTo>
                    <a:pt x="2440" y="1446"/>
                    <a:pt x="1807" y="846"/>
                    <a:pt x="1139" y="145"/>
                  </a:cubicBezTo>
                  <a:cubicBezTo>
                    <a:pt x="1023" y="43"/>
                    <a:pt x="898" y="0"/>
                    <a:pt x="77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69"/>
            <p:cNvSpPr/>
            <p:nvPr/>
          </p:nvSpPr>
          <p:spPr>
            <a:xfrm>
              <a:off x="5803125" y="4380100"/>
              <a:ext cx="105450" cy="40200"/>
            </a:xfrm>
            <a:custGeom>
              <a:rect b="b" l="l" r="r" t="t"/>
              <a:pathLst>
                <a:path extrusionOk="0" h="1608" w="4218">
                  <a:moveTo>
                    <a:pt x="783" y="0"/>
                  </a:moveTo>
                  <a:cubicBezTo>
                    <a:pt x="312" y="0"/>
                    <a:pt x="1" y="691"/>
                    <a:pt x="482" y="974"/>
                  </a:cubicBezTo>
                  <a:cubicBezTo>
                    <a:pt x="1416" y="1574"/>
                    <a:pt x="2450" y="1607"/>
                    <a:pt x="3551" y="1607"/>
                  </a:cubicBezTo>
                  <a:cubicBezTo>
                    <a:pt x="4218" y="1607"/>
                    <a:pt x="4218" y="573"/>
                    <a:pt x="3551" y="573"/>
                  </a:cubicBezTo>
                  <a:cubicBezTo>
                    <a:pt x="2650" y="573"/>
                    <a:pt x="1783" y="573"/>
                    <a:pt x="1049" y="73"/>
                  </a:cubicBezTo>
                  <a:cubicBezTo>
                    <a:pt x="958" y="22"/>
                    <a:pt x="868" y="0"/>
                    <a:pt x="78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69"/>
            <p:cNvSpPr/>
            <p:nvPr/>
          </p:nvSpPr>
          <p:spPr>
            <a:xfrm>
              <a:off x="5797650" y="4178600"/>
              <a:ext cx="97825" cy="33225"/>
            </a:xfrm>
            <a:custGeom>
              <a:rect b="b" l="l" r="r" t="t"/>
              <a:pathLst>
                <a:path extrusionOk="0" h="1329" w="3913">
                  <a:moveTo>
                    <a:pt x="3206" y="1"/>
                  </a:moveTo>
                  <a:cubicBezTo>
                    <a:pt x="3153" y="1"/>
                    <a:pt x="3096" y="9"/>
                    <a:pt x="3036" y="27"/>
                  </a:cubicBezTo>
                  <a:cubicBezTo>
                    <a:pt x="2269" y="294"/>
                    <a:pt x="1501" y="294"/>
                    <a:pt x="667" y="294"/>
                  </a:cubicBezTo>
                  <a:cubicBezTo>
                    <a:pt x="0" y="294"/>
                    <a:pt x="0" y="1328"/>
                    <a:pt x="701" y="1328"/>
                  </a:cubicBezTo>
                  <a:cubicBezTo>
                    <a:pt x="1601" y="1328"/>
                    <a:pt x="2502" y="1295"/>
                    <a:pt x="3336" y="1028"/>
                  </a:cubicBezTo>
                  <a:cubicBezTo>
                    <a:pt x="3913" y="846"/>
                    <a:pt x="3744" y="1"/>
                    <a:pt x="3206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2" name="Google Shape;712;p69"/>
          <p:cNvSpPr txBox="1"/>
          <p:nvPr>
            <p:ph idx="4294967295" type="ctrTitle"/>
          </p:nvPr>
        </p:nvSpPr>
        <p:spPr>
          <a:xfrm>
            <a:off x="713225" y="53950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1C75"/>
                </a:solidFill>
              </a:rPr>
              <a:t>                              BUDGET </a:t>
            </a:r>
            <a:endParaRPr>
              <a:solidFill>
                <a:srgbClr val="20124D"/>
              </a:solidFill>
            </a:endParaRPr>
          </a:p>
        </p:txBody>
      </p:sp>
      <p:sp>
        <p:nvSpPr>
          <p:cNvPr id="713" name="Google Shape;713;p69"/>
          <p:cNvSpPr txBox="1"/>
          <p:nvPr>
            <p:ph idx="1" type="subTitle"/>
          </p:nvPr>
        </p:nvSpPr>
        <p:spPr>
          <a:xfrm>
            <a:off x="631050" y="1442875"/>
            <a:ext cx="7881900" cy="32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4" name="Google Shape;714;p69"/>
          <p:cNvPicPr preferRelativeResize="0"/>
          <p:nvPr/>
        </p:nvPicPr>
        <p:blipFill rotWithShape="1">
          <a:blip r:embed="rId3">
            <a:alphaModFix/>
          </a:blip>
          <a:srcRect b="16266" l="5596" r="57463" t="30868"/>
          <a:stretch/>
        </p:blipFill>
        <p:spPr>
          <a:xfrm>
            <a:off x="1588175" y="252975"/>
            <a:ext cx="5527352" cy="494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70"/>
          <p:cNvSpPr/>
          <p:nvPr/>
        </p:nvSpPr>
        <p:spPr>
          <a:xfrm rot="286423">
            <a:off x="4085068" y="-426256"/>
            <a:ext cx="1953957" cy="5806538"/>
          </a:xfrm>
          <a:custGeom>
            <a:rect b="b" l="l" r="r" t="t"/>
            <a:pathLst>
              <a:path extrusionOk="0" h="35407" w="11915">
                <a:moveTo>
                  <a:pt x="7948" y="1"/>
                </a:moveTo>
                <a:lnTo>
                  <a:pt x="1" y="606"/>
                </a:lnTo>
                <a:lnTo>
                  <a:pt x="1" y="35231"/>
                </a:lnTo>
                <a:cubicBezTo>
                  <a:pt x="4038" y="35287"/>
                  <a:pt x="7980" y="35343"/>
                  <a:pt x="10998" y="35406"/>
                </a:cubicBezTo>
                <a:cubicBezTo>
                  <a:pt x="9334" y="32962"/>
                  <a:pt x="7654" y="30485"/>
                  <a:pt x="6610" y="27714"/>
                </a:cubicBezTo>
                <a:cubicBezTo>
                  <a:pt x="5567" y="24942"/>
                  <a:pt x="5209" y="21805"/>
                  <a:pt x="6236" y="19026"/>
                </a:cubicBezTo>
                <a:cubicBezTo>
                  <a:pt x="7152" y="16581"/>
                  <a:pt x="9039" y="14622"/>
                  <a:pt x="10114" y="12233"/>
                </a:cubicBezTo>
                <a:cubicBezTo>
                  <a:pt x="11914" y="8227"/>
                  <a:pt x="11014" y="3154"/>
                  <a:pt x="794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0" name="Google Shape;720;p70"/>
          <p:cNvGrpSpPr/>
          <p:nvPr/>
        </p:nvGrpSpPr>
        <p:grpSpPr>
          <a:xfrm>
            <a:off x="1185500" y="2571550"/>
            <a:ext cx="3834725" cy="1035099"/>
            <a:chOff x="4991394" y="500832"/>
            <a:chExt cx="3918182" cy="1035099"/>
          </a:xfrm>
        </p:grpSpPr>
        <p:sp>
          <p:nvSpPr>
            <p:cNvPr id="721" name="Google Shape;721;p70"/>
            <p:cNvSpPr/>
            <p:nvPr/>
          </p:nvSpPr>
          <p:spPr>
            <a:xfrm>
              <a:off x="4991394" y="500832"/>
              <a:ext cx="3290217" cy="788076"/>
            </a:xfrm>
            <a:custGeom>
              <a:rect b="b" l="l" r="r" t="t"/>
              <a:pathLst>
                <a:path extrusionOk="0" h="17473" w="104809">
                  <a:moveTo>
                    <a:pt x="40394" y="0"/>
                  </a:moveTo>
                  <a:cubicBezTo>
                    <a:pt x="33926" y="0"/>
                    <a:pt x="28288" y="51"/>
                    <a:pt x="24378" y="111"/>
                  </a:cubicBezTo>
                  <a:cubicBezTo>
                    <a:pt x="24238" y="113"/>
                    <a:pt x="24092" y="114"/>
                    <a:pt x="23939" y="114"/>
                  </a:cubicBezTo>
                  <a:cubicBezTo>
                    <a:pt x="22575" y="114"/>
                    <a:pt x="20723" y="43"/>
                    <a:pt x="18673" y="43"/>
                  </a:cubicBezTo>
                  <a:cubicBezTo>
                    <a:pt x="10800" y="43"/>
                    <a:pt x="0" y="1091"/>
                    <a:pt x="2662" y="11244"/>
                  </a:cubicBezTo>
                  <a:cubicBezTo>
                    <a:pt x="3943" y="16130"/>
                    <a:pt x="10868" y="16740"/>
                    <a:pt x="20587" y="16740"/>
                  </a:cubicBezTo>
                  <a:cubicBezTo>
                    <a:pt x="23819" y="16740"/>
                    <a:pt x="27360" y="16672"/>
                    <a:pt x="31105" y="16672"/>
                  </a:cubicBezTo>
                  <a:cubicBezTo>
                    <a:pt x="33314" y="16672"/>
                    <a:pt x="35594" y="16696"/>
                    <a:pt x="37924" y="16770"/>
                  </a:cubicBezTo>
                  <a:cubicBezTo>
                    <a:pt x="49139" y="17128"/>
                    <a:pt x="61398" y="17472"/>
                    <a:pt x="72137" y="17472"/>
                  </a:cubicBezTo>
                  <a:cubicBezTo>
                    <a:pt x="86507" y="17472"/>
                    <a:pt x="98155" y="16855"/>
                    <a:pt x="100930" y="14827"/>
                  </a:cubicBezTo>
                  <a:cubicBezTo>
                    <a:pt x="104809" y="11984"/>
                    <a:pt x="104498" y="5876"/>
                    <a:pt x="99879" y="3479"/>
                  </a:cubicBezTo>
                  <a:cubicBezTo>
                    <a:pt x="94328" y="596"/>
                    <a:pt x="62512" y="0"/>
                    <a:pt x="403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70"/>
            <p:cNvSpPr/>
            <p:nvPr/>
          </p:nvSpPr>
          <p:spPr>
            <a:xfrm flipH="1" rot="-9083968">
              <a:off x="7859041" y="792435"/>
              <a:ext cx="980680" cy="541827"/>
            </a:xfrm>
            <a:custGeom>
              <a:rect b="b" l="l" r="r" t="t"/>
              <a:pathLst>
                <a:path extrusionOk="0" h="9808" w="17752">
                  <a:moveTo>
                    <a:pt x="4612" y="0"/>
                  </a:moveTo>
                  <a:lnTo>
                    <a:pt x="1" y="2843"/>
                  </a:lnTo>
                  <a:cubicBezTo>
                    <a:pt x="3150" y="7211"/>
                    <a:pt x="8531" y="9807"/>
                    <a:pt x="13897" y="9807"/>
                  </a:cubicBezTo>
                  <a:cubicBezTo>
                    <a:pt x="15194" y="9807"/>
                    <a:pt x="16489" y="9656"/>
                    <a:pt x="17751" y="9341"/>
                  </a:cubicBezTo>
                  <a:lnTo>
                    <a:pt x="17751" y="9341"/>
                  </a:lnTo>
                  <a:cubicBezTo>
                    <a:pt x="17730" y="9341"/>
                    <a:pt x="17708" y="9341"/>
                    <a:pt x="17686" y="9341"/>
                  </a:cubicBezTo>
                  <a:cubicBezTo>
                    <a:pt x="14974" y="9341"/>
                    <a:pt x="11125" y="8356"/>
                    <a:pt x="8992" y="6705"/>
                  </a:cubicBezTo>
                  <a:cubicBezTo>
                    <a:pt x="6833" y="5017"/>
                    <a:pt x="5296" y="2660"/>
                    <a:pt x="46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3" name="Google Shape;723;p70"/>
          <p:cNvSpPr txBox="1"/>
          <p:nvPr>
            <p:ph type="title"/>
          </p:nvPr>
        </p:nvSpPr>
        <p:spPr>
          <a:xfrm>
            <a:off x="628075" y="2841175"/>
            <a:ext cx="3740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TIMELINE</a:t>
            </a:r>
            <a:endParaRPr sz="21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4" name="Google Shape;724;p70"/>
          <p:cNvGrpSpPr/>
          <p:nvPr/>
        </p:nvGrpSpPr>
        <p:grpSpPr>
          <a:xfrm flipH="1" rot="3927469">
            <a:off x="1002843" y="2262411"/>
            <a:ext cx="474210" cy="779385"/>
            <a:chOff x="5575575" y="4178600"/>
            <a:chExt cx="333000" cy="547300"/>
          </a:xfrm>
        </p:grpSpPr>
        <p:sp>
          <p:nvSpPr>
            <p:cNvPr id="725" name="Google Shape;725;p70"/>
            <p:cNvSpPr/>
            <p:nvPr/>
          </p:nvSpPr>
          <p:spPr>
            <a:xfrm>
              <a:off x="5575575" y="4623575"/>
              <a:ext cx="68000" cy="102325"/>
            </a:xfrm>
            <a:custGeom>
              <a:rect b="b" l="l" r="r" t="t"/>
              <a:pathLst>
                <a:path extrusionOk="0" h="4093" w="2720">
                  <a:moveTo>
                    <a:pt x="754" y="0"/>
                  </a:moveTo>
                  <a:cubicBezTo>
                    <a:pt x="395" y="0"/>
                    <a:pt x="0" y="388"/>
                    <a:pt x="210" y="808"/>
                  </a:cubicBezTo>
                  <a:cubicBezTo>
                    <a:pt x="711" y="1809"/>
                    <a:pt x="1078" y="2843"/>
                    <a:pt x="1578" y="3844"/>
                  </a:cubicBezTo>
                  <a:cubicBezTo>
                    <a:pt x="1671" y="4019"/>
                    <a:pt x="1824" y="4092"/>
                    <a:pt x="1983" y="4092"/>
                  </a:cubicBezTo>
                  <a:cubicBezTo>
                    <a:pt x="2337" y="4092"/>
                    <a:pt x="2720" y="3725"/>
                    <a:pt x="2512" y="3310"/>
                  </a:cubicBezTo>
                  <a:cubicBezTo>
                    <a:pt x="2012" y="2309"/>
                    <a:pt x="1645" y="1242"/>
                    <a:pt x="1144" y="241"/>
                  </a:cubicBezTo>
                  <a:cubicBezTo>
                    <a:pt x="1054" y="71"/>
                    <a:pt x="907" y="0"/>
                    <a:pt x="754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70"/>
            <p:cNvSpPr/>
            <p:nvPr/>
          </p:nvSpPr>
          <p:spPr>
            <a:xfrm>
              <a:off x="5706625" y="4533400"/>
              <a:ext cx="99075" cy="67500"/>
            </a:xfrm>
            <a:custGeom>
              <a:rect b="b" l="l" r="r" t="t"/>
              <a:pathLst>
                <a:path extrusionOk="0" h="2700" w="3963">
                  <a:moveTo>
                    <a:pt x="779" y="0"/>
                  </a:moveTo>
                  <a:cubicBezTo>
                    <a:pt x="353" y="0"/>
                    <a:pt x="0" y="548"/>
                    <a:pt x="339" y="913"/>
                  </a:cubicBezTo>
                  <a:cubicBezTo>
                    <a:pt x="1139" y="1680"/>
                    <a:pt x="1940" y="2414"/>
                    <a:pt x="3108" y="2681"/>
                  </a:cubicBezTo>
                  <a:cubicBezTo>
                    <a:pt x="3159" y="2693"/>
                    <a:pt x="3207" y="2699"/>
                    <a:pt x="3253" y="2699"/>
                  </a:cubicBezTo>
                  <a:cubicBezTo>
                    <a:pt x="3806" y="2699"/>
                    <a:pt x="3962" y="1834"/>
                    <a:pt x="3408" y="1680"/>
                  </a:cubicBezTo>
                  <a:cubicBezTo>
                    <a:pt x="2440" y="1446"/>
                    <a:pt x="1807" y="846"/>
                    <a:pt x="1139" y="145"/>
                  </a:cubicBezTo>
                  <a:cubicBezTo>
                    <a:pt x="1023" y="43"/>
                    <a:pt x="898" y="0"/>
                    <a:pt x="779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70"/>
            <p:cNvSpPr/>
            <p:nvPr/>
          </p:nvSpPr>
          <p:spPr>
            <a:xfrm>
              <a:off x="5803125" y="4380100"/>
              <a:ext cx="105450" cy="40200"/>
            </a:xfrm>
            <a:custGeom>
              <a:rect b="b" l="l" r="r" t="t"/>
              <a:pathLst>
                <a:path extrusionOk="0" h="1608" w="4218">
                  <a:moveTo>
                    <a:pt x="783" y="0"/>
                  </a:moveTo>
                  <a:cubicBezTo>
                    <a:pt x="312" y="0"/>
                    <a:pt x="1" y="691"/>
                    <a:pt x="482" y="974"/>
                  </a:cubicBezTo>
                  <a:cubicBezTo>
                    <a:pt x="1416" y="1574"/>
                    <a:pt x="2450" y="1607"/>
                    <a:pt x="3551" y="1607"/>
                  </a:cubicBezTo>
                  <a:cubicBezTo>
                    <a:pt x="4218" y="1607"/>
                    <a:pt x="4218" y="573"/>
                    <a:pt x="3551" y="573"/>
                  </a:cubicBezTo>
                  <a:cubicBezTo>
                    <a:pt x="2650" y="573"/>
                    <a:pt x="1783" y="573"/>
                    <a:pt x="1049" y="73"/>
                  </a:cubicBezTo>
                  <a:cubicBezTo>
                    <a:pt x="958" y="22"/>
                    <a:pt x="868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70"/>
            <p:cNvSpPr/>
            <p:nvPr/>
          </p:nvSpPr>
          <p:spPr>
            <a:xfrm>
              <a:off x="5797650" y="4178600"/>
              <a:ext cx="97825" cy="33225"/>
            </a:xfrm>
            <a:custGeom>
              <a:rect b="b" l="l" r="r" t="t"/>
              <a:pathLst>
                <a:path extrusionOk="0" h="1329" w="3913">
                  <a:moveTo>
                    <a:pt x="3206" y="1"/>
                  </a:moveTo>
                  <a:cubicBezTo>
                    <a:pt x="3153" y="1"/>
                    <a:pt x="3096" y="9"/>
                    <a:pt x="3036" y="27"/>
                  </a:cubicBezTo>
                  <a:cubicBezTo>
                    <a:pt x="2269" y="294"/>
                    <a:pt x="1501" y="294"/>
                    <a:pt x="667" y="294"/>
                  </a:cubicBezTo>
                  <a:cubicBezTo>
                    <a:pt x="0" y="294"/>
                    <a:pt x="0" y="1328"/>
                    <a:pt x="701" y="1328"/>
                  </a:cubicBezTo>
                  <a:cubicBezTo>
                    <a:pt x="1601" y="1328"/>
                    <a:pt x="2502" y="1295"/>
                    <a:pt x="3336" y="1028"/>
                  </a:cubicBezTo>
                  <a:cubicBezTo>
                    <a:pt x="3913" y="846"/>
                    <a:pt x="3744" y="1"/>
                    <a:pt x="3206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9" name="Google Shape;729;p70"/>
          <p:cNvSpPr/>
          <p:nvPr/>
        </p:nvSpPr>
        <p:spPr>
          <a:xfrm>
            <a:off x="3092714" y="1287519"/>
            <a:ext cx="1276066" cy="1117182"/>
          </a:xfrm>
          <a:custGeom>
            <a:rect b="b" l="l" r="r" t="t"/>
            <a:pathLst>
              <a:path extrusionOk="0" h="19409" w="22083">
                <a:moveTo>
                  <a:pt x="10680" y="1"/>
                </a:moveTo>
                <a:cubicBezTo>
                  <a:pt x="10018" y="1"/>
                  <a:pt x="9358" y="49"/>
                  <a:pt x="8707" y="145"/>
                </a:cubicBezTo>
                <a:cubicBezTo>
                  <a:pt x="5271" y="646"/>
                  <a:pt x="1068" y="2280"/>
                  <a:pt x="534" y="8451"/>
                </a:cubicBezTo>
                <a:cubicBezTo>
                  <a:pt x="0" y="14622"/>
                  <a:pt x="4537" y="18659"/>
                  <a:pt x="10875" y="19326"/>
                </a:cubicBezTo>
                <a:cubicBezTo>
                  <a:pt x="11389" y="19382"/>
                  <a:pt x="11880" y="19409"/>
                  <a:pt x="12347" y="19409"/>
                </a:cubicBezTo>
                <a:cubicBezTo>
                  <a:pt x="17666" y="19409"/>
                  <a:pt x="19998" y="15967"/>
                  <a:pt x="20949" y="14189"/>
                </a:cubicBezTo>
                <a:cubicBezTo>
                  <a:pt x="22050" y="12287"/>
                  <a:pt x="22083" y="6316"/>
                  <a:pt x="19381" y="3481"/>
                </a:cubicBezTo>
                <a:cubicBezTo>
                  <a:pt x="17165" y="1155"/>
                  <a:pt x="13915" y="1"/>
                  <a:pt x="1068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0" name="Google Shape;730;p70"/>
          <p:cNvGrpSpPr/>
          <p:nvPr/>
        </p:nvGrpSpPr>
        <p:grpSpPr>
          <a:xfrm>
            <a:off x="526329" y="314426"/>
            <a:ext cx="1123615" cy="1292408"/>
            <a:chOff x="406043" y="577203"/>
            <a:chExt cx="1123615" cy="1292408"/>
          </a:xfrm>
        </p:grpSpPr>
        <p:sp>
          <p:nvSpPr>
            <p:cNvPr id="731" name="Google Shape;731;p70"/>
            <p:cNvSpPr/>
            <p:nvPr/>
          </p:nvSpPr>
          <p:spPr>
            <a:xfrm rot="-1485500">
              <a:off x="462326" y="1395044"/>
              <a:ext cx="520860" cy="383107"/>
            </a:xfrm>
            <a:custGeom>
              <a:rect b="b" l="l" r="r" t="t"/>
              <a:pathLst>
                <a:path extrusionOk="0" h="15324" w="20834">
                  <a:moveTo>
                    <a:pt x="12779" y="1"/>
                  </a:moveTo>
                  <a:cubicBezTo>
                    <a:pt x="10565" y="1"/>
                    <a:pt x="8993" y="1596"/>
                    <a:pt x="8398" y="3965"/>
                  </a:cubicBezTo>
                  <a:cubicBezTo>
                    <a:pt x="7822" y="2147"/>
                    <a:pt x="6411" y="1373"/>
                    <a:pt x="4921" y="1373"/>
                  </a:cubicBezTo>
                  <a:cubicBezTo>
                    <a:pt x="2558" y="1373"/>
                    <a:pt x="0" y="3321"/>
                    <a:pt x="278" y="6132"/>
                  </a:cubicBezTo>
                  <a:cubicBezTo>
                    <a:pt x="564" y="8954"/>
                    <a:pt x="7207" y="15324"/>
                    <a:pt x="8850" y="15324"/>
                  </a:cubicBezTo>
                  <a:cubicBezTo>
                    <a:pt x="8852" y="15324"/>
                    <a:pt x="8853" y="15324"/>
                    <a:pt x="8855" y="15324"/>
                  </a:cubicBezTo>
                  <a:cubicBezTo>
                    <a:pt x="10723" y="15324"/>
                    <a:pt x="20834" y="1"/>
                    <a:pt x="127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70"/>
            <p:cNvSpPr/>
            <p:nvPr/>
          </p:nvSpPr>
          <p:spPr>
            <a:xfrm rot="-803454">
              <a:off x="605436" y="668452"/>
              <a:ext cx="862486" cy="634383"/>
            </a:xfrm>
            <a:custGeom>
              <a:rect b="b" l="l" r="r" t="t"/>
              <a:pathLst>
                <a:path extrusionOk="0" h="15324" w="20834">
                  <a:moveTo>
                    <a:pt x="12779" y="1"/>
                  </a:moveTo>
                  <a:cubicBezTo>
                    <a:pt x="10565" y="1"/>
                    <a:pt x="8993" y="1596"/>
                    <a:pt x="8398" y="3965"/>
                  </a:cubicBezTo>
                  <a:cubicBezTo>
                    <a:pt x="7822" y="2147"/>
                    <a:pt x="6411" y="1373"/>
                    <a:pt x="4921" y="1373"/>
                  </a:cubicBezTo>
                  <a:cubicBezTo>
                    <a:pt x="2558" y="1373"/>
                    <a:pt x="0" y="3321"/>
                    <a:pt x="278" y="6132"/>
                  </a:cubicBezTo>
                  <a:cubicBezTo>
                    <a:pt x="564" y="8954"/>
                    <a:pt x="7207" y="15324"/>
                    <a:pt x="8850" y="15324"/>
                  </a:cubicBezTo>
                  <a:cubicBezTo>
                    <a:pt x="8852" y="15324"/>
                    <a:pt x="8853" y="15324"/>
                    <a:pt x="8855" y="15324"/>
                  </a:cubicBezTo>
                  <a:cubicBezTo>
                    <a:pt x="10723" y="15324"/>
                    <a:pt x="20834" y="1"/>
                    <a:pt x="127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3" name="Google Shape;733;p70"/>
          <p:cNvSpPr txBox="1"/>
          <p:nvPr>
            <p:ph idx="2" type="title"/>
          </p:nvPr>
        </p:nvSpPr>
        <p:spPr>
          <a:xfrm>
            <a:off x="3123252" y="1382209"/>
            <a:ext cx="1215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734" name="Google Shape;734;p70"/>
          <p:cNvSpPr/>
          <p:nvPr/>
        </p:nvSpPr>
        <p:spPr>
          <a:xfrm flipH="1" rot="10304318">
            <a:off x="7552474" y="-538074"/>
            <a:ext cx="1920965" cy="2688552"/>
          </a:xfrm>
          <a:custGeom>
            <a:rect b="b" l="l" r="r" t="t"/>
            <a:pathLst>
              <a:path extrusionOk="0" h="20865" w="14908">
                <a:moveTo>
                  <a:pt x="12415" y="1"/>
                </a:moveTo>
                <a:cubicBezTo>
                  <a:pt x="12415" y="1"/>
                  <a:pt x="11818" y="5177"/>
                  <a:pt x="9269" y="8147"/>
                </a:cubicBezTo>
                <a:cubicBezTo>
                  <a:pt x="5598" y="12448"/>
                  <a:pt x="0" y="15482"/>
                  <a:pt x="24" y="20865"/>
                </a:cubicBezTo>
                <a:cubicBezTo>
                  <a:pt x="5797" y="20825"/>
                  <a:pt x="14908" y="20491"/>
                  <a:pt x="14908" y="20491"/>
                </a:cubicBezTo>
                <a:lnTo>
                  <a:pt x="1241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71"/>
          <p:cNvSpPr txBox="1"/>
          <p:nvPr/>
        </p:nvSpPr>
        <p:spPr>
          <a:xfrm>
            <a:off x="710250" y="322100"/>
            <a:ext cx="7723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Timeline For </a:t>
            </a:r>
            <a:r>
              <a:rPr lang="en"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Campaign</a:t>
            </a:r>
            <a:r>
              <a:rPr lang="en"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 </a:t>
            </a:r>
            <a:endParaRPr sz="2800">
              <a:solidFill>
                <a:srgbClr val="43434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740" name="Google Shape;740;p71"/>
          <p:cNvGrpSpPr/>
          <p:nvPr/>
        </p:nvGrpSpPr>
        <p:grpSpPr>
          <a:xfrm>
            <a:off x="-52325" y="1115304"/>
            <a:ext cx="1981575" cy="2266896"/>
            <a:chOff x="379150" y="766004"/>
            <a:chExt cx="1981575" cy="2266896"/>
          </a:xfrm>
        </p:grpSpPr>
        <p:sp>
          <p:nvSpPr>
            <p:cNvPr id="741" name="Google Shape;741;p71"/>
            <p:cNvSpPr/>
            <p:nvPr/>
          </p:nvSpPr>
          <p:spPr>
            <a:xfrm>
              <a:off x="911625" y="1450238"/>
              <a:ext cx="230100" cy="1119800"/>
            </a:xfrm>
            <a:custGeom>
              <a:rect b="b" l="l" r="r" t="t"/>
              <a:pathLst>
                <a:path extrusionOk="0" h="44792" w="9204">
                  <a:moveTo>
                    <a:pt x="0" y="1"/>
                  </a:moveTo>
                  <a:lnTo>
                    <a:pt x="0" y="33291"/>
                  </a:lnTo>
                  <a:cubicBezTo>
                    <a:pt x="0" y="38244"/>
                    <a:pt x="2810" y="42649"/>
                    <a:pt x="7096" y="44792"/>
                  </a:cubicBezTo>
                  <a:lnTo>
                    <a:pt x="9204" y="44792"/>
                  </a:lnTo>
                  <a:lnTo>
                    <a:pt x="9204" y="43328"/>
                  </a:lnTo>
                  <a:cubicBezTo>
                    <a:pt x="5025" y="41804"/>
                    <a:pt x="2179" y="37827"/>
                    <a:pt x="2179" y="33291"/>
                  </a:cubicBezTo>
                  <a:lnTo>
                    <a:pt x="2179" y="1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71"/>
            <p:cNvSpPr/>
            <p:nvPr/>
          </p:nvSpPr>
          <p:spPr>
            <a:xfrm>
              <a:off x="606850" y="2443825"/>
              <a:ext cx="1134375" cy="589075"/>
            </a:xfrm>
            <a:custGeom>
              <a:rect b="b" l="l" r="r" t="t"/>
              <a:pathLst>
                <a:path extrusionOk="0" h="23563" w="45375">
                  <a:moveTo>
                    <a:pt x="0" y="0"/>
                  </a:moveTo>
                  <a:lnTo>
                    <a:pt x="0" y="23563"/>
                  </a:lnTo>
                  <a:lnTo>
                    <a:pt x="33599" y="23563"/>
                  </a:lnTo>
                  <a:cubicBezTo>
                    <a:pt x="40100" y="23563"/>
                    <a:pt x="45375" y="18288"/>
                    <a:pt x="45375" y="11788"/>
                  </a:cubicBezTo>
                  <a:cubicBezTo>
                    <a:pt x="45375" y="5275"/>
                    <a:pt x="40100" y="0"/>
                    <a:pt x="33599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2021 APR</a:t>
              </a:r>
              <a:endParaRPr sz="17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43" name="Google Shape;743;p71"/>
            <p:cNvSpPr/>
            <p:nvPr/>
          </p:nvSpPr>
          <p:spPr>
            <a:xfrm>
              <a:off x="2140450" y="1450250"/>
              <a:ext cx="150050" cy="150050"/>
            </a:xfrm>
            <a:custGeom>
              <a:rect b="b" l="l" r="r" t="t"/>
              <a:pathLst>
                <a:path extrusionOk="0" h="6002" w="6002">
                  <a:moveTo>
                    <a:pt x="3001" y="536"/>
                  </a:moveTo>
                  <a:cubicBezTo>
                    <a:pt x="4358" y="536"/>
                    <a:pt x="5465" y="1643"/>
                    <a:pt x="5465" y="3001"/>
                  </a:cubicBezTo>
                  <a:cubicBezTo>
                    <a:pt x="5465" y="4370"/>
                    <a:pt x="4358" y="5465"/>
                    <a:pt x="3001" y="5465"/>
                  </a:cubicBezTo>
                  <a:cubicBezTo>
                    <a:pt x="1643" y="5465"/>
                    <a:pt x="536" y="4370"/>
                    <a:pt x="536" y="3001"/>
                  </a:cubicBezTo>
                  <a:cubicBezTo>
                    <a:pt x="536" y="1643"/>
                    <a:pt x="1643" y="536"/>
                    <a:pt x="3001" y="536"/>
                  </a:cubicBezTo>
                  <a:close/>
                  <a:moveTo>
                    <a:pt x="3001" y="0"/>
                  </a:moveTo>
                  <a:cubicBezTo>
                    <a:pt x="1346" y="0"/>
                    <a:pt x="0" y="1346"/>
                    <a:pt x="0" y="3001"/>
                  </a:cubicBezTo>
                  <a:cubicBezTo>
                    <a:pt x="0" y="4656"/>
                    <a:pt x="1346" y="6001"/>
                    <a:pt x="3001" y="6001"/>
                  </a:cubicBezTo>
                  <a:cubicBezTo>
                    <a:pt x="4656" y="6001"/>
                    <a:pt x="6001" y="4656"/>
                    <a:pt x="6001" y="3001"/>
                  </a:cubicBezTo>
                  <a:cubicBezTo>
                    <a:pt x="6001" y="1346"/>
                    <a:pt x="4656" y="0"/>
                    <a:pt x="300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71"/>
            <p:cNvSpPr/>
            <p:nvPr/>
          </p:nvSpPr>
          <p:spPr>
            <a:xfrm>
              <a:off x="2070200" y="1382375"/>
              <a:ext cx="290525" cy="286075"/>
            </a:xfrm>
            <a:custGeom>
              <a:rect b="b" l="l" r="r" t="t"/>
              <a:pathLst>
                <a:path extrusionOk="0" h="11443" w="11621">
                  <a:moveTo>
                    <a:pt x="7085" y="596"/>
                  </a:moveTo>
                  <a:cubicBezTo>
                    <a:pt x="7335" y="656"/>
                    <a:pt x="7573" y="739"/>
                    <a:pt x="7799" y="834"/>
                  </a:cubicBezTo>
                  <a:lnTo>
                    <a:pt x="7799" y="929"/>
                  </a:lnTo>
                  <a:cubicBezTo>
                    <a:pt x="7751" y="1846"/>
                    <a:pt x="7728" y="2418"/>
                    <a:pt x="8049" y="2644"/>
                  </a:cubicBezTo>
                  <a:cubicBezTo>
                    <a:pt x="8144" y="2715"/>
                    <a:pt x="8263" y="2751"/>
                    <a:pt x="8406" y="2751"/>
                  </a:cubicBezTo>
                  <a:cubicBezTo>
                    <a:pt x="8752" y="2751"/>
                    <a:pt x="9252" y="2549"/>
                    <a:pt x="9776" y="2346"/>
                  </a:cubicBezTo>
                  <a:lnTo>
                    <a:pt x="9847" y="2322"/>
                  </a:lnTo>
                  <a:cubicBezTo>
                    <a:pt x="10014" y="2513"/>
                    <a:pt x="10157" y="2715"/>
                    <a:pt x="10287" y="2930"/>
                  </a:cubicBezTo>
                  <a:lnTo>
                    <a:pt x="10252" y="2977"/>
                  </a:lnTo>
                  <a:cubicBezTo>
                    <a:pt x="9668" y="3692"/>
                    <a:pt x="9311" y="4156"/>
                    <a:pt x="9430" y="4549"/>
                  </a:cubicBezTo>
                  <a:cubicBezTo>
                    <a:pt x="9549" y="4918"/>
                    <a:pt x="10097" y="5073"/>
                    <a:pt x="10978" y="5299"/>
                  </a:cubicBezTo>
                  <a:lnTo>
                    <a:pt x="11073" y="5335"/>
                  </a:lnTo>
                  <a:cubicBezTo>
                    <a:pt x="11085" y="5454"/>
                    <a:pt x="11097" y="5585"/>
                    <a:pt x="11097" y="5716"/>
                  </a:cubicBezTo>
                  <a:cubicBezTo>
                    <a:pt x="11097" y="5859"/>
                    <a:pt x="11085" y="5978"/>
                    <a:pt x="11073" y="6109"/>
                  </a:cubicBezTo>
                  <a:lnTo>
                    <a:pt x="10954" y="6144"/>
                  </a:lnTo>
                  <a:cubicBezTo>
                    <a:pt x="10085" y="6371"/>
                    <a:pt x="9549" y="6525"/>
                    <a:pt x="9430" y="6894"/>
                  </a:cubicBezTo>
                  <a:cubicBezTo>
                    <a:pt x="9311" y="7275"/>
                    <a:pt x="9656" y="7740"/>
                    <a:pt x="10252" y="8466"/>
                  </a:cubicBezTo>
                  <a:lnTo>
                    <a:pt x="10287" y="8514"/>
                  </a:lnTo>
                  <a:cubicBezTo>
                    <a:pt x="10157" y="8716"/>
                    <a:pt x="10014" y="8930"/>
                    <a:pt x="9847" y="9121"/>
                  </a:cubicBezTo>
                  <a:lnTo>
                    <a:pt x="9787" y="9097"/>
                  </a:lnTo>
                  <a:cubicBezTo>
                    <a:pt x="9264" y="8895"/>
                    <a:pt x="8763" y="8692"/>
                    <a:pt x="8406" y="8692"/>
                  </a:cubicBezTo>
                  <a:cubicBezTo>
                    <a:pt x="8263" y="8692"/>
                    <a:pt x="8144" y="8728"/>
                    <a:pt x="8049" y="8799"/>
                  </a:cubicBezTo>
                  <a:cubicBezTo>
                    <a:pt x="7728" y="9026"/>
                    <a:pt x="7751" y="9597"/>
                    <a:pt x="7799" y="10514"/>
                  </a:cubicBezTo>
                  <a:lnTo>
                    <a:pt x="7799" y="10609"/>
                  </a:lnTo>
                  <a:cubicBezTo>
                    <a:pt x="7573" y="10704"/>
                    <a:pt x="7335" y="10776"/>
                    <a:pt x="7085" y="10835"/>
                  </a:cubicBezTo>
                  <a:lnTo>
                    <a:pt x="7073" y="10812"/>
                  </a:lnTo>
                  <a:cubicBezTo>
                    <a:pt x="6561" y="10014"/>
                    <a:pt x="6227" y="9526"/>
                    <a:pt x="5811" y="9526"/>
                  </a:cubicBezTo>
                  <a:cubicBezTo>
                    <a:pt x="5406" y="9526"/>
                    <a:pt x="5073" y="10002"/>
                    <a:pt x="4572" y="10788"/>
                  </a:cubicBezTo>
                  <a:lnTo>
                    <a:pt x="4537" y="10835"/>
                  </a:lnTo>
                  <a:cubicBezTo>
                    <a:pt x="4299" y="10776"/>
                    <a:pt x="4061" y="10704"/>
                    <a:pt x="3822" y="10609"/>
                  </a:cubicBezTo>
                  <a:lnTo>
                    <a:pt x="3822" y="10526"/>
                  </a:lnTo>
                  <a:cubicBezTo>
                    <a:pt x="3882" y="9597"/>
                    <a:pt x="3894" y="9026"/>
                    <a:pt x="3584" y="8799"/>
                  </a:cubicBezTo>
                  <a:cubicBezTo>
                    <a:pt x="3489" y="8728"/>
                    <a:pt x="3370" y="8692"/>
                    <a:pt x="3215" y="8692"/>
                  </a:cubicBezTo>
                  <a:cubicBezTo>
                    <a:pt x="2870" y="8692"/>
                    <a:pt x="2370" y="8883"/>
                    <a:pt x="1846" y="9097"/>
                  </a:cubicBezTo>
                  <a:lnTo>
                    <a:pt x="1786" y="9121"/>
                  </a:lnTo>
                  <a:cubicBezTo>
                    <a:pt x="1620" y="8930"/>
                    <a:pt x="1477" y="8728"/>
                    <a:pt x="1334" y="8514"/>
                  </a:cubicBezTo>
                  <a:lnTo>
                    <a:pt x="1382" y="8454"/>
                  </a:lnTo>
                  <a:cubicBezTo>
                    <a:pt x="1965" y="7740"/>
                    <a:pt x="2322" y="7275"/>
                    <a:pt x="2191" y="6894"/>
                  </a:cubicBezTo>
                  <a:cubicBezTo>
                    <a:pt x="2072" y="6525"/>
                    <a:pt x="1536" y="6371"/>
                    <a:pt x="667" y="6144"/>
                  </a:cubicBezTo>
                  <a:lnTo>
                    <a:pt x="548" y="6109"/>
                  </a:lnTo>
                  <a:cubicBezTo>
                    <a:pt x="536" y="5978"/>
                    <a:pt x="536" y="5847"/>
                    <a:pt x="536" y="5716"/>
                  </a:cubicBezTo>
                  <a:cubicBezTo>
                    <a:pt x="536" y="5585"/>
                    <a:pt x="536" y="5454"/>
                    <a:pt x="548" y="5335"/>
                  </a:cubicBezTo>
                  <a:lnTo>
                    <a:pt x="655" y="5299"/>
                  </a:lnTo>
                  <a:cubicBezTo>
                    <a:pt x="1536" y="5073"/>
                    <a:pt x="2072" y="4918"/>
                    <a:pt x="2203" y="4537"/>
                  </a:cubicBezTo>
                  <a:cubicBezTo>
                    <a:pt x="2322" y="4156"/>
                    <a:pt x="1965" y="3704"/>
                    <a:pt x="1370" y="2977"/>
                  </a:cubicBezTo>
                  <a:lnTo>
                    <a:pt x="1334" y="2930"/>
                  </a:lnTo>
                  <a:cubicBezTo>
                    <a:pt x="1465" y="2715"/>
                    <a:pt x="1620" y="2513"/>
                    <a:pt x="1786" y="2322"/>
                  </a:cubicBezTo>
                  <a:lnTo>
                    <a:pt x="1858" y="2346"/>
                  </a:lnTo>
                  <a:cubicBezTo>
                    <a:pt x="2382" y="2549"/>
                    <a:pt x="2870" y="2751"/>
                    <a:pt x="3215" y="2751"/>
                  </a:cubicBezTo>
                  <a:cubicBezTo>
                    <a:pt x="3370" y="2751"/>
                    <a:pt x="3489" y="2715"/>
                    <a:pt x="3584" y="2644"/>
                  </a:cubicBezTo>
                  <a:cubicBezTo>
                    <a:pt x="3894" y="2418"/>
                    <a:pt x="3882" y="1834"/>
                    <a:pt x="3822" y="918"/>
                  </a:cubicBezTo>
                  <a:lnTo>
                    <a:pt x="3822" y="834"/>
                  </a:lnTo>
                  <a:cubicBezTo>
                    <a:pt x="4049" y="739"/>
                    <a:pt x="4287" y="656"/>
                    <a:pt x="4537" y="596"/>
                  </a:cubicBezTo>
                  <a:lnTo>
                    <a:pt x="4561" y="632"/>
                  </a:lnTo>
                  <a:cubicBezTo>
                    <a:pt x="5073" y="1429"/>
                    <a:pt x="5406" y="1918"/>
                    <a:pt x="5811" y="1918"/>
                  </a:cubicBezTo>
                  <a:cubicBezTo>
                    <a:pt x="6227" y="1918"/>
                    <a:pt x="6561" y="1418"/>
                    <a:pt x="7085" y="608"/>
                  </a:cubicBezTo>
                  <a:lnTo>
                    <a:pt x="7085" y="596"/>
                  </a:lnTo>
                  <a:close/>
                  <a:moveTo>
                    <a:pt x="4787" y="1"/>
                  </a:moveTo>
                  <a:lnTo>
                    <a:pt x="4608" y="36"/>
                  </a:lnTo>
                  <a:cubicBezTo>
                    <a:pt x="4203" y="120"/>
                    <a:pt x="3810" y="251"/>
                    <a:pt x="3441" y="417"/>
                  </a:cubicBezTo>
                  <a:lnTo>
                    <a:pt x="3275" y="501"/>
                  </a:lnTo>
                  <a:lnTo>
                    <a:pt x="3299" y="941"/>
                  </a:lnTo>
                  <a:cubicBezTo>
                    <a:pt x="3322" y="1370"/>
                    <a:pt x="3358" y="2084"/>
                    <a:pt x="3275" y="2203"/>
                  </a:cubicBezTo>
                  <a:cubicBezTo>
                    <a:pt x="3275" y="2203"/>
                    <a:pt x="3263" y="2215"/>
                    <a:pt x="3215" y="2215"/>
                  </a:cubicBezTo>
                  <a:cubicBezTo>
                    <a:pt x="2977" y="2215"/>
                    <a:pt x="2477" y="2025"/>
                    <a:pt x="2048" y="1846"/>
                  </a:cubicBezTo>
                  <a:lnTo>
                    <a:pt x="1632" y="1691"/>
                  </a:lnTo>
                  <a:lnTo>
                    <a:pt x="1501" y="1822"/>
                  </a:lnTo>
                  <a:cubicBezTo>
                    <a:pt x="1227" y="2144"/>
                    <a:pt x="977" y="2477"/>
                    <a:pt x="786" y="2823"/>
                  </a:cubicBezTo>
                  <a:lnTo>
                    <a:pt x="691" y="2977"/>
                  </a:lnTo>
                  <a:lnTo>
                    <a:pt x="965" y="3311"/>
                  </a:lnTo>
                  <a:cubicBezTo>
                    <a:pt x="1239" y="3656"/>
                    <a:pt x="1703" y="4216"/>
                    <a:pt x="1691" y="4370"/>
                  </a:cubicBezTo>
                  <a:cubicBezTo>
                    <a:pt x="1608" y="4501"/>
                    <a:pt x="929" y="4680"/>
                    <a:pt x="524" y="4787"/>
                  </a:cubicBezTo>
                  <a:lnTo>
                    <a:pt x="60" y="4906"/>
                  </a:lnTo>
                  <a:lnTo>
                    <a:pt x="36" y="5097"/>
                  </a:lnTo>
                  <a:cubicBezTo>
                    <a:pt x="12" y="5299"/>
                    <a:pt x="0" y="5513"/>
                    <a:pt x="0" y="5716"/>
                  </a:cubicBezTo>
                  <a:cubicBezTo>
                    <a:pt x="0" y="5930"/>
                    <a:pt x="12" y="6144"/>
                    <a:pt x="36" y="6347"/>
                  </a:cubicBezTo>
                  <a:lnTo>
                    <a:pt x="60" y="6525"/>
                  </a:lnTo>
                  <a:lnTo>
                    <a:pt x="536" y="6656"/>
                  </a:lnTo>
                  <a:cubicBezTo>
                    <a:pt x="929" y="6763"/>
                    <a:pt x="1608" y="6942"/>
                    <a:pt x="1691" y="7049"/>
                  </a:cubicBezTo>
                  <a:cubicBezTo>
                    <a:pt x="1703" y="7216"/>
                    <a:pt x="1239" y="7787"/>
                    <a:pt x="965" y="8121"/>
                  </a:cubicBezTo>
                  <a:lnTo>
                    <a:pt x="691" y="8466"/>
                  </a:lnTo>
                  <a:lnTo>
                    <a:pt x="786" y="8621"/>
                  </a:lnTo>
                  <a:cubicBezTo>
                    <a:pt x="989" y="8978"/>
                    <a:pt x="1239" y="9311"/>
                    <a:pt x="1513" y="9621"/>
                  </a:cubicBezTo>
                  <a:lnTo>
                    <a:pt x="1632" y="9752"/>
                  </a:lnTo>
                  <a:lnTo>
                    <a:pt x="2036" y="9585"/>
                  </a:lnTo>
                  <a:cubicBezTo>
                    <a:pt x="2477" y="9419"/>
                    <a:pt x="2977" y="9228"/>
                    <a:pt x="3215" y="9228"/>
                  </a:cubicBezTo>
                  <a:lnTo>
                    <a:pt x="3263" y="9228"/>
                  </a:lnTo>
                  <a:cubicBezTo>
                    <a:pt x="3358" y="9383"/>
                    <a:pt x="3322" y="10073"/>
                    <a:pt x="3299" y="10490"/>
                  </a:cubicBezTo>
                  <a:lnTo>
                    <a:pt x="3275" y="10943"/>
                  </a:lnTo>
                  <a:lnTo>
                    <a:pt x="3441" y="11026"/>
                  </a:lnTo>
                  <a:cubicBezTo>
                    <a:pt x="3822" y="11193"/>
                    <a:pt x="4215" y="11324"/>
                    <a:pt x="4608" y="11407"/>
                  </a:cubicBezTo>
                  <a:lnTo>
                    <a:pt x="4787" y="11443"/>
                  </a:lnTo>
                  <a:lnTo>
                    <a:pt x="5025" y="11074"/>
                  </a:lnTo>
                  <a:cubicBezTo>
                    <a:pt x="5251" y="10704"/>
                    <a:pt x="5656" y="10097"/>
                    <a:pt x="5811" y="10050"/>
                  </a:cubicBezTo>
                  <a:cubicBezTo>
                    <a:pt x="5977" y="10097"/>
                    <a:pt x="6394" y="10752"/>
                    <a:pt x="6620" y="11109"/>
                  </a:cubicBezTo>
                  <a:lnTo>
                    <a:pt x="6847" y="11443"/>
                  </a:lnTo>
                  <a:lnTo>
                    <a:pt x="7025" y="11407"/>
                  </a:lnTo>
                  <a:cubicBezTo>
                    <a:pt x="7418" y="11324"/>
                    <a:pt x="7811" y="11193"/>
                    <a:pt x="8192" y="11026"/>
                  </a:cubicBezTo>
                  <a:lnTo>
                    <a:pt x="8359" y="10954"/>
                  </a:lnTo>
                  <a:lnTo>
                    <a:pt x="8335" y="10490"/>
                  </a:lnTo>
                  <a:cubicBezTo>
                    <a:pt x="8311" y="10062"/>
                    <a:pt x="8263" y="9359"/>
                    <a:pt x="8359" y="9228"/>
                  </a:cubicBezTo>
                  <a:lnTo>
                    <a:pt x="8406" y="9228"/>
                  </a:lnTo>
                  <a:cubicBezTo>
                    <a:pt x="8656" y="9228"/>
                    <a:pt x="9156" y="9419"/>
                    <a:pt x="9597" y="9597"/>
                  </a:cubicBezTo>
                  <a:lnTo>
                    <a:pt x="10002" y="9752"/>
                  </a:lnTo>
                  <a:lnTo>
                    <a:pt x="10121" y="9621"/>
                  </a:lnTo>
                  <a:cubicBezTo>
                    <a:pt x="10407" y="9300"/>
                    <a:pt x="10645" y="8966"/>
                    <a:pt x="10847" y="8621"/>
                  </a:cubicBezTo>
                  <a:lnTo>
                    <a:pt x="10942" y="8466"/>
                  </a:lnTo>
                  <a:lnTo>
                    <a:pt x="10668" y="8121"/>
                  </a:lnTo>
                  <a:cubicBezTo>
                    <a:pt x="10383" y="7787"/>
                    <a:pt x="9930" y="7216"/>
                    <a:pt x="9930" y="7073"/>
                  </a:cubicBezTo>
                  <a:cubicBezTo>
                    <a:pt x="10026" y="6942"/>
                    <a:pt x="10692" y="6763"/>
                    <a:pt x="11097" y="6656"/>
                  </a:cubicBezTo>
                  <a:lnTo>
                    <a:pt x="11573" y="6525"/>
                  </a:lnTo>
                  <a:lnTo>
                    <a:pt x="11597" y="6347"/>
                  </a:lnTo>
                  <a:cubicBezTo>
                    <a:pt x="11609" y="6144"/>
                    <a:pt x="11621" y="5942"/>
                    <a:pt x="11621" y="5716"/>
                  </a:cubicBezTo>
                  <a:cubicBezTo>
                    <a:pt x="11621" y="5501"/>
                    <a:pt x="11609" y="5299"/>
                    <a:pt x="11597" y="5097"/>
                  </a:cubicBezTo>
                  <a:lnTo>
                    <a:pt x="11573" y="4906"/>
                  </a:lnTo>
                  <a:lnTo>
                    <a:pt x="11109" y="4787"/>
                  </a:lnTo>
                  <a:cubicBezTo>
                    <a:pt x="10704" y="4680"/>
                    <a:pt x="10026" y="4501"/>
                    <a:pt x="9942" y="4394"/>
                  </a:cubicBezTo>
                  <a:cubicBezTo>
                    <a:pt x="9930" y="4216"/>
                    <a:pt x="10395" y="3644"/>
                    <a:pt x="10668" y="3311"/>
                  </a:cubicBezTo>
                  <a:lnTo>
                    <a:pt x="10942" y="2977"/>
                  </a:lnTo>
                  <a:lnTo>
                    <a:pt x="10847" y="2823"/>
                  </a:lnTo>
                  <a:cubicBezTo>
                    <a:pt x="10645" y="2477"/>
                    <a:pt x="10407" y="2144"/>
                    <a:pt x="10121" y="1822"/>
                  </a:cubicBezTo>
                  <a:lnTo>
                    <a:pt x="10002" y="1691"/>
                  </a:lnTo>
                  <a:lnTo>
                    <a:pt x="9585" y="1846"/>
                  </a:lnTo>
                  <a:cubicBezTo>
                    <a:pt x="9144" y="2025"/>
                    <a:pt x="8656" y="2215"/>
                    <a:pt x="8406" y="2215"/>
                  </a:cubicBezTo>
                  <a:lnTo>
                    <a:pt x="8371" y="2215"/>
                  </a:lnTo>
                  <a:cubicBezTo>
                    <a:pt x="8263" y="2061"/>
                    <a:pt x="8311" y="1370"/>
                    <a:pt x="8335" y="953"/>
                  </a:cubicBezTo>
                  <a:lnTo>
                    <a:pt x="8359" y="489"/>
                  </a:lnTo>
                  <a:lnTo>
                    <a:pt x="8192" y="417"/>
                  </a:lnTo>
                  <a:cubicBezTo>
                    <a:pt x="7811" y="251"/>
                    <a:pt x="7418" y="120"/>
                    <a:pt x="7025" y="36"/>
                  </a:cubicBezTo>
                  <a:lnTo>
                    <a:pt x="6847" y="1"/>
                  </a:lnTo>
                  <a:lnTo>
                    <a:pt x="6632" y="322"/>
                  </a:lnTo>
                  <a:cubicBezTo>
                    <a:pt x="6406" y="679"/>
                    <a:pt x="5977" y="1346"/>
                    <a:pt x="5823" y="1382"/>
                  </a:cubicBezTo>
                  <a:cubicBezTo>
                    <a:pt x="5644" y="1346"/>
                    <a:pt x="5251" y="715"/>
                    <a:pt x="5013" y="346"/>
                  </a:cubicBezTo>
                  <a:lnTo>
                    <a:pt x="4787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71"/>
            <p:cNvSpPr txBox="1"/>
            <p:nvPr/>
          </p:nvSpPr>
          <p:spPr>
            <a:xfrm>
              <a:off x="379150" y="766004"/>
              <a:ext cx="1533600" cy="75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Booking venue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Planning </a:t>
              </a: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campaign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46" name="Google Shape;746;p71"/>
            <p:cNvSpPr txBox="1"/>
            <p:nvPr/>
          </p:nvSpPr>
          <p:spPr>
            <a:xfrm>
              <a:off x="606849" y="1203350"/>
              <a:ext cx="13059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747" name="Google Shape;747;p71"/>
          <p:cNvGrpSpPr/>
          <p:nvPr/>
        </p:nvGrpSpPr>
        <p:grpSpPr>
          <a:xfrm>
            <a:off x="2465332" y="1822394"/>
            <a:ext cx="1677149" cy="1435588"/>
            <a:chOff x="2980649" y="1380900"/>
            <a:chExt cx="1785151" cy="1652000"/>
          </a:xfrm>
        </p:grpSpPr>
        <p:sp>
          <p:nvSpPr>
            <p:cNvPr id="748" name="Google Shape;748;p71"/>
            <p:cNvSpPr/>
            <p:nvPr/>
          </p:nvSpPr>
          <p:spPr>
            <a:xfrm>
              <a:off x="4286550" y="1382375"/>
              <a:ext cx="230100" cy="1119800"/>
            </a:xfrm>
            <a:custGeom>
              <a:rect b="b" l="l" r="r" t="t"/>
              <a:pathLst>
                <a:path extrusionOk="0" h="44792" w="9204">
                  <a:moveTo>
                    <a:pt x="0" y="1"/>
                  </a:moveTo>
                  <a:lnTo>
                    <a:pt x="0" y="33291"/>
                  </a:lnTo>
                  <a:cubicBezTo>
                    <a:pt x="0" y="38244"/>
                    <a:pt x="2810" y="42649"/>
                    <a:pt x="7097" y="44792"/>
                  </a:cubicBezTo>
                  <a:lnTo>
                    <a:pt x="9204" y="44792"/>
                  </a:lnTo>
                  <a:lnTo>
                    <a:pt x="9204" y="43328"/>
                  </a:lnTo>
                  <a:cubicBezTo>
                    <a:pt x="5025" y="41804"/>
                    <a:pt x="2179" y="37827"/>
                    <a:pt x="2179" y="33291"/>
                  </a:cubicBezTo>
                  <a:lnTo>
                    <a:pt x="2179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71"/>
            <p:cNvSpPr/>
            <p:nvPr/>
          </p:nvSpPr>
          <p:spPr>
            <a:xfrm>
              <a:off x="3460550" y="2443825"/>
              <a:ext cx="1240050" cy="589075"/>
            </a:xfrm>
            <a:custGeom>
              <a:rect b="b" l="l" r="r" t="t"/>
              <a:pathLst>
                <a:path extrusionOk="0" h="23563" w="49602">
                  <a:moveTo>
                    <a:pt x="1" y="0"/>
                  </a:moveTo>
                  <a:cubicBezTo>
                    <a:pt x="4620" y="1917"/>
                    <a:pt x="7871" y="6477"/>
                    <a:pt x="7871" y="11788"/>
                  </a:cubicBezTo>
                  <a:cubicBezTo>
                    <a:pt x="7871" y="17098"/>
                    <a:pt x="4620" y="21646"/>
                    <a:pt x="1" y="23563"/>
                  </a:cubicBezTo>
                  <a:lnTo>
                    <a:pt x="37827" y="23563"/>
                  </a:lnTo>
                  <a:cubicBezTo>
                    <a:pt x="44328" y="23563"/>
                    <a:pt x="49602" y="18288"/>
                    <a:pt x="49602" y="11788"/>
                  </a:cubicBezTo>
                  <a:cubicBezTo>
                    <a:pt x="49602" y="5275"/>
                    <a:pt x="44328" y="0"/>
                    <a:pt x="37827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2021 JUN</a:t>
              </a:r>
              <a:endParaRPr sz="17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50" name="Google Shape;750;p71"/>
            <p:cNvSpPr/>
            <p:nvPr/>
          </p:nvSpPr>
          <p:spPr>
            <a:xfrm>
              <a:off x="4460675" y="1496375"/>
              <a:ext cx="89325" cy="171175"/>
            </a:xfrm>
            <a:custGeom>
              <a:rect b="b" l="l" r="r" t="t"/>
              <a:pathLst>
                <a:path extrusionOk="0" h="6847" w="3573">
                  <a:moveTo>
                    <a:pt x="2977" y="739"/>
                  </a:moveTo>
                  <a:lnTo>
                    <a:pt x="2977" y="6252"/>
                  </a:lnTo>
                  <a:lnTo>
                    <a:pt x="596" y="6252"/>
                  </a:lnTo>
                  <a:lnTo>
                    <a:pt x="596" y="739"/>
                  </a:lnTo>
                  <a:close/>
                  <a:moveTo>
                    <a:pt x="1" y="1"/>
                  </a:moveTo>
                  <a:lnTo>
                    <a:pt x="1" y="6847"/>
                  </a:lnTo>
                  <a:lnTo>
                    <a:pt x="3572" y="6847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71"/>
            <p:cNvSpPr/>
            <p:nvPr/>
          </p:nvSpPr>
          <p:spPr>
            <a:xfrm>
              <a:off x="4564850" y="1436850"/>
              <a:ext cx="92900" cy="230700"/>
            </a:xfrm>
            <a:custGeom>
              <a:rect b="b" l="l" r="r" t="t"/>
              <a:pathLst>
                <a:path extrusionOk="0" h="9228" w="3716">
                  <a:moveTo>
                    <a:pt x="3120" y="596"/>
                  </a:moveTo>
                  <a:lnTo>
                    <a:pt x="3120" y="8633"/>
                  </a:lnTo>
                  <a:lnTo>
                    <a:pt x="596" y="8633"/>
                  </a:lnTo>
                  <a:lnTo>
                    <a:pt x="596" y="596"/>
                  </a:lnTo>
                  <a:close/>
                  <a:moveTo>
                    <a:pt x="1" y="1"/>
                  </a:moveTo>
                  <a:lnTo>
                    <a:pt x="1" y="9228"/>
                  </a:lnTo>
                  <a:lnTo>
                    <a:pt x="3716" y="9228"/>
                  </a:lnTo>
                  <a:lnTo>
                    <a:pt x="3716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71"/>
            <p:cNvSpPr/>
            <p:nvPr/>
          </p:nvSpPr>
          <p:spPr>
            <a:xfrm>
              <a:off x="4672600" y="1380900"/>
              <a:ext cx="93200" cy="286650"/>
            </a:xfrm>
            <a:custGeom>
              <a:rect b="b" l="l" r="r" t="t"/>
              <a:pathLst>
                <a:path extrusionOk="0" h="11466" w="3728">
                  <a:moveTo>
                    <a:pt x="3132" y="596"/>
                  </a:moveTo>
                  <a:lnTo>
                    <a:pt x="3132" y="10871"/>
                  </a:lnTo>
                  <a:lnTo>
                    <a:pt x="596" y="10871"/>
                  </a:lnTo>
                  <a:lnTo>
                    <a:pt x="596" y="596"/>
                  </a:lnTo>
                  <a:close/>
                  <a:moveTo>
                    <a:pt x="1" y="0"/>
                  </a:moveTo>
                  <a:lnTo>
                    <a:pt x="1" y="11466"/>
                  </a:lnTo>
                  <a:lnTo>
                    <a:pt x="3727" y="11466"/>
                  </a:lnTo>
                  <a:lnTo>
                    <a:pt x="3727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71"/>
            <p:cNvSpPr txBox="1"/>
            <p:nvPr/>
          </p:nvSpPr>
          <p:spPr>
            <a:xfrm>
              <a:off x="2980649" y="1550190"/>
              <a:ext cx="13059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Invite guest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54" name="Google Shape;754;p71"/>
          <p:cNvGrpSpPr/>
          <p:nvPr/>
        </p:nvGrpSpPr>
        <p:grpSpPr>
          <a:xfrm>
            <a:off x="4923000" y="1731525"/>
            <a:ext cx="1783050" cy="1650675"/>
            <a:chOff x="5354475" y="1382225"/>
            <a:chExt cx="1783050" cy="1650675"/>
          </a:xfrm>
        </p:grpSpPr>
        <p:sp>
          <p:nvSpPr>
            <p:cNvPr id="755" name="Google Shape;755;p71"/>
            <p:cNvSpPr/>
            <p:nvPr/>
          </p:nvSpPr>
          <p:spPr>
            <a:xfrm>
              <a:off x="6657075" y="1382375"/>
              <a:ext cx="230425" cy="1119800"/>
            </a:xfrm>
            <a:custGeom>
              <a:rect b="b" l="l" r="r" t="t"/>
              <a:pathLst>
                <a:path extrusionOk="0" h="44792" w="9217">
                  <a:moveTo>
                    <a:pt x="1" y="1"/>
                  </a:moveTo>
                  <a:lnTo>
                    <a:pt x="1" y="33291"/>
                  </a:lnTo>
                  <a:cubicBezTo>
                    <a:pt x="1" y="38244"/>
                    <a:pt x="2823" y="42649"/>
                    <a:pt x="7097" y="44792"/>
                  </a:cubicBezTo>
                  <a:lnTo>
                    <a:pt x="9216" y="44792"/>
                  </a:lnTo>
                  <a:lnTo>
                    <a:pt x="9216" y="43328"/>
                  </a:lnTo>
                  <a:cubicBezTo>
                    <a:pt x="5025" y="41804"/>
                    <a:pt x="2192" y="37827"/>
                    <a:pt x="2192" y="33291"/>
                  </a:cubicBezTo>
                  <a:lnTo>
                    <a:pt x="2192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71"/>
            <p:cNvSpPr/>
            <p:nvPr/>
          </p:nvSpPr>
          <p:spPr>
            <a:xfrm>
              <a:off x="5831075" y="2443825"/>
              <a:ext cx="1240375" cy="589075"/>
            </a:xfrm>
            <a:custGeom>
              <a:rect b="b" l="l" r="r" t="t"/>
              <a:pathLst>
                <a:path extrusionOk="0" h="23563" w="49615">
                  <a:moveTo>
                    <a:pt x="1" y="0"/>
                  </a:moveTo>
                  <a:cubicBezTo>
                    <a:pt x="4621" y="1917"/>
                    <a:pt x="7871" y="6477"/>
                    <a:pt x="7871" y="11788"/>
                  </a:cubicBezTo>
                  <a:cubicBezTo>
                    <a:pt x="7871" y="17098"/>
                    <a:pt x="4621" y="21646"/>
                    <a:pt x="1" y="23563"/>
                  </a:cubicBezTo>
                  <a:lnTo>
                    <a:pt x="37827" y="23563"/>
                  </a:lnTo>
                  <a:cubicBezTo>
                    <a:pt x="44340" y="23563"/>
                    <a:pt x="49614" y="18288"/>
                    <a:pt x="49614" y="11788"/>
                  </a:cubicBezTo>
                  <a:cubicBezTo>
                    <a:pt x="49614" y="5275"/>
                    <a:pt x="44340" y="0"/>
                    <a:pt x="37827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2021 AUG</a:t>
              </a:r>
              <a:endParaRPr sz="17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57" name="Google Shape;757;p71"/>
            <p:cNvSpPr/>
            <p:nvPr/>
          </p:nvSpPr>
          <p:spPr>
            <a:xfrm>
              <a:off x="6915750" y="1412900"/>
              <a:ext cx="145875" cy="82925"/>
            </a:xfrm>
            <a:custGeom>
              <a:rect b="b" l="l" r="r" t="t"/>
              <a:pathLst>
                <a:path extrusionOk="0" h="3317" w="5835">
                  <a:moveTo>
                    <a:pt x="2971" y="0"/>
                  </a:moveTo>
                  <a:cubicBezTo>
                    <a:pt x="2233" y="0"/>
                    <a:pt x="1495" y="280"/>
                    <a:pt x="929" y="840"/>
                  </a:cubicBezTo>
                  <a:cubicBezTo>
                    <a:pt x="262" y="1518"/>
                    <a:pt x="0" y="2447"/>
                    <a:pt x="131" y="3316"/>
                  </a:cubicBezTo>
                  <a:lnTo>
                    <a:pt x="739" y="3256"/>
                  </a:lnTo>
                  <a:cubicBezTo>
                    <a:pt x="619" y="2554"/>
                    <a:pt x="822" y="1816"/>
                    <a:pt x="1370" y="1280"/>
                  </a:cubicBezTo>
                  <a:cubicBezTo>
                    <a:pt x="1810" y="834"/>
                    <a:pt x="2391" y="610"/>
                    <a:pt x="2971" y="610"/>
                  </a:cubicBezTo>
                  <a:cubicBezTo>
                    <a:pt x="3551" y="610"/>
                    <a:pt x="4132" y="834"/>
                    <a:pt x="4572" y="1280"/>
                  </a:cubicBezTo>
                  <a:cubicBezTo>
                    <a:pt x="5001" y="1709"/>
                    <a:pt x="5215" y="2256"/>
                    <a:pt x="5239" y="2828"/>
                  </a:cubicBezTo>
                  <a:lnTo>
                    <a:pt x="5834" y="2768"/>
                  </a:lnTo>
                  <a:cubicBezTo>
                    <a:pt x="5811" y="2066"/>
                    <a:pt x="5537" y="1375"/>
                    <a:pt x="5013" y="840"/>
                  </a:cubicBezTo>
                  <a:cubicBezTo>
                    <a:pt x="4447" y="280"/>
                    <a:pt x="3709" y="0"/>
                    <a:pt x="297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71"/>
            <p:cNvSpPr/>
            <p:nvPr/>
          </p:nvSpPr>
          <p:spPr>
            <a:xfrm>
              <a:off x="6877350" y="1382225"/>
              <a:ext cx="260175" cy="250200"/>
            </a:xfrm>
            <a:custGeom>
              <a:rect b="b" l="l" r="r" t="t"/>
              <a:pathLst>
                <a:path extrusionOk="0" h="10008" w="10407">
                  <a:moveTo>
                    <a:pt x="4507" y="611"/>
                  </a:moveTo>
                  <a:cubicBezTo>
                    <a:pt x="5403" y="611"/>
                    <a:pt x="6299" y="953"/>
                    <a:pt x="6977" y="1638"/>
                  </a:cubicBezTo>
                  <a:cubicBezTo>
                    <a:pt x="8335" y="2995"/>
                    <a:pt x="8335" y="5222"/>
                    <a:pt x="6977" y="6579"/>
                  </a:cubicBezTo>
                  <a:cubicBezTo>
                    <a:pt x="6299" y="7258"/>
                    <a:pt x="5403" y="7597"/>
                    <a:pt x="4507" y="7597"/>
                  </a:cubicBezTo>
                  <a:cubicBezTo>
                    <a:pt x="3611" y="7597"/>
                    <a:pt x="2715" y="7258"/>
                    <a:pt x="2036" y="6579"/>
                  </a:cubicBezTo>
                  <a:cubicBezTo>
                    <a:pt x="667" y="5222"/>
                    <a:pt x="667" y="2995"/>
                    <a:pt x="2036" y="1638"/>
                  </a:cubicBezTo>
                  <a:cubicBezTo>
                    <a:pt x="2715" y="953"/>
                    <a:pt x="3611" y="611"/>
                    <a:pt x="4507" y="611"/>
                  </a:cubicBezTo>
                  <a:close/>
                  <a:moveTo>
                    <a:pt x="8299" y="7365"/>
                  </a:moveTo>
                  <a:lnTo>
                    <a:pt x="9537" y="8603"/>
                  </a:lnTo>
                  <a:lnTo>
                    <a:pt x="9002" y="9139"/>
                  </a:lnTo>
                  <a:lnTo>
                    <a:pt x="7763" y="7901"/>
                  </a:lnTo>
                  <a:lnTo>
                    <a:pt x="8299" y="7365"/>
                  </a:lnTo>
                  <a:close/>
                  <a:moveTo>
                    <a:pt x="4507" y="1"/>
                  </a:moveTo>
                  <a:cubicBezTo>
                    <a:pt x="3456" y="1"/>
                    <a:pt x="2405" y="400"/>
                    <a:pt x="1608" y="1197"/>
                  </a:cubicBezTo>
                  <a:cubicBezTo>
                    <a:pt x="0" y="2805"/>
                    <a:pt x="0" y="5412"/>
                    <a:pt x="1608" y="7008"/>
                  </a:cubicBezTo>
                  <a:cubicBezTo>
                    <a:pt x="2404" y="7811"/>
                    <a:pt x="3452" y="8210"/>
                    <a:pt x="4502" y="8210"/>
                  </a:cubicBezTo>
                  <a:cubicBezTo>
                    <a:pt x="5445" y="8210"/>
                    <a:pt x="6390" y="7888"/>
                    <a:pt x="7156" y="7246"/>
                  </a:cubicBezTo>
                  <a:lnTo>
                    <a:pt x="7358" y="7448"/>
                  </a:lnTo>
                  <a:lnTo>
                    <a:pt x="6894" y="7901"/>
                  </a:lnTo>
                  <a:lnTo>
                    <a:pt x="9002" y="10008"/>
                  </a:lnTo>
                  <a:lnTo>
                    <a:pt x="10406" y="8603"/>
                  </a:lnTo>
                  <a:lnTo>
                    <a:pt x="8299" y="6496"/>
                  </a:lnTo>
                  <a:lnTo>
                    <a:pt x="7835" y="6960"/>
                  </a:lnTo>
                  <a:lnTo>
                    <a:pt x="7644" y="6758"/>
                  </a:lnTo>
                  <a:cubicBezTo>
                    <a:pt x="9002" y="5150"/>
                    <a:pt x="8930" y="2721"/>
                    <a:pt x="7406" y="1197"/>
                  </a:cubicBezTo>
                  <a:cubicBezTo>
                    <a:pt x="6608" y="400"/>
                    <a:pt x="5558" y="1"/>
                    <a:pt x="4507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71"/>
            <p:cNvSpPr txBox="1"/>
            <p:nvPr/>
          </p:nvSpPr>
          <p:spPr>
            <a:xfrm>
              <a:off x="5354475" y="1550190"/>
              <a:ext cx="13059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60" name="Google Shape;760;p71"/>
          <p:cNvGrpSpPr/>
          <p:nvPr/>
        </p:nvGrpSpPr>
        <p:grpSpPr>
          <a:xfrm>
            <a:off x="3508213" y="2885350"/>
            <a:ext cx="1922238" cy="1781012"/>
            <a:chOff x="4007988" y="2443825"/>
            <a:chExt cx="1922238" cy="1781012"/>
          </a:xfrm>
        </p:grpSpPr>
        <p:sp>
          <p:nvSpPr>
            <p:cNvPr id="761" name="Google Shape;761;p71"/>
            <p:cNvSpPr/>
            <p:nvPr/>
          </p:nvSpPr>
          <p:spPr>
            <a:xfrm>
              <a:off x="5409300" y="2993300"/>
              <a:ext cx="230125" cy="1120100"/>
            </a:xfrm>
            <a:custGeom>
              <a:rect b="b" l="l" r="r" t="t"/>
              <a:pathLst>
                <a:path extrusionOk="0" h="44804" w="9205">
                  <a:moveTo>
                    <a:pt x="7097" y="0"/>
                  </a:moveTo>
                  <a:cubicBezTo>
                    <a:pt x="2811" y="2143"/>
                    <a:pt x="1" y="6549"/>
                    <a:pt x="1" y="11514"/>
                  </a:cubicBezTo>
                  <a:lnTo>
                    <a:pt x="1" y="44803"/>
                  </a:lnTo>
                  <a:lnTo>
                    <a:pt x="2180" y="44803"/>
                  </a:lnTo>
                  <a:lnTo>
                    <a:pt x="2180" y="11514"/>
                  </a:lnTo>
                  <a:cubicBezTo>
                    <a:pt x="2180" y="6965"/>
                    <a:pt x="5025" y="2989"/>
                    <a:pt x="9204" y="1477"/>
                  </a:cubicBezTo>
                  <a:lnTo>
                    <a:pt x="9204" y="0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71"/>
            <p:cNvSpPr/>
            <p:nvPr/>
          </p:nvSpPr>
          <p:spPr>
            <a:xfrm>
              <a:off x="4645825" y="2443825"/>
              <a:ext cx="1240350" cy="589075"/>
            </a:xfrm>
            <a:custGeom>
              <a:rect b="b" l="l" r="r" t="t"/>
              <a:pathLst>
                <a:path extrusionOk="0" h="23563" w="49614">
                  <a:moveTo>
                    <a:pt x="0" y="0"/>
                  </a:moveTo>
                  <a:cubicBezTo>
                    <a:pt x="4620" y="1917"/>
                    <a:pt x="7870" y="6477"/>
                    <a:pt x="7870" y="11788"/>
                  </a:cubicBezTo>
                  <a:cubicBezTo>
                    <a:pt x="7870" y="17098"/>
                    <a:pt x="4620" y="21646"/>
                    <a:pt x="0" y="23563"/>
                  </a:cubicBezTo>
                  <a:lnTo>
                    <a:pt x="37826" y="23563"/>
                  </a:lnTo>
                  <a:cubicBezTo>
                    <a:pt x="44339" y="23563"/>
                    <a:pt x="49614" y="18288"/>
                    <a:pt x="49614" y="11788"/>
                  </a:cubicBezTo>
                  <a:cubicBezTo>
                    <a:pt x="49614" y="5275"/>
                    <a:pt x="44339" y="0"/>
                    <a:pt x="37826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2021 JUL</a:t>
              </a:r>
              <a:endParaRPr sz="17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63" name="Google Shape;763;p71"/>
            <p:cNvSpPr/>
            <p:nvPr/>
          </p:nvSpPr>
          <p:spPr>
            <a:xfrm>
              <a:off x="5668275" y="3945200"/>
              <a:ext cx="22050" cy="22050"/>
            </a:xfrm>
            <a:custGeom>
              <a:rect b="b" l="l" r="r" t="t"/>
              <a:pathLst>
                <a:path extrusionOk="0" h="882" w="882">
                  <a:moveTo>
                    <a:pt x="441" y="0"/>
                  </a:moveTo>
                  <a:cubicBezTo>
                    <a:pt x="203" y="0"/>
                    <a:pt x="0" y="203"/>
                    <a:pt x="0" y="441"/>
                  </a:cubicBezTo>
                  <a:cubicBezTo>
                    <a:pt x="0" y="691"/>
                    <a:pt x="203" y="881"/>
                    <a:pt x="441" y="881"/>
                  </a:cubicBezTo>
                  <a:cubicBezTo>
                    <a:pt x="691" y="881"/>
                    <a:pt x="881" y="691"/>
                    <a:pt x="881" y="441"/>
                  </a:cubicBezTo>
                  <a:cubicBezTo>
                    <a:pt x="881" y="203"/>
                    <a:pt x="691" y="0"/>
                    <a:pt x="44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71"/>
            <p:cNvSpPr/>
            <p:nvPr/>
          </p:nvSpPr>
          <p:spPr>
            <a:xfrm>
              <a:off x="5712325" y="3945200"/>
              <a:ext cx="22350" cy="22050"/>
            </a:xfrm>
            <a:custGeom>
              <a:rect b="b" l="l" r="r" t="t"/>
              <a:pathLst>
                <a:path extrusionOk="0" h="882" w="894">
                  <a:moveTo>
                    <a:pt x="441" y="0"/>
                  </a:moveTo>
                  <a:cubicBezTo>
                    <a:pt x="203" y="0"/>
                    <a:pt x="0" y="203"/>
                    <a:pt x="0" y="441"/>
                  </a:cubicBezTo>
                  <a:cubicBezTo>
                    <a:pt x="0" y="691"/>
                    <a:pt x="203" y="881"/>
                    <a:pt x="441" y="881"/>
                  </a:cubicBezTo>
                  <a:cubicBezTo>
                    <a:pt x="691" y="881"/>
                    <a:pt x="893" y="691"/>
                    <a:pt x="893" y="441"/>
                  </a:cubicBezTo>
                  <a:cubicBezTo>
                    <a:pt x="893" y="203"/>
                    <a:pt x="691" y="0"/>
                    <a:pt x="44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71"/>
            <p:cNvSpPr/>
            <p:nvPr/>
          </p:nvSpPr>
          <p:spPr>
            <a:xfrm>
              <a:off x="5756675" y="3945200"/>
              <a:ext cx="22050" cy="22050"/>
            </a:xfrm>
            <a:custGeom>
              <a:rect b="b" l="l" r="r" t="t"/>
              <a:pathLst>
                <a:path extrusionOk="0" h="882" w="882">
                  <a:moveTo>
                    <a:pt x="441" y="0"/>
                  </a:moveTo>
                  <a:cubicBezTo>
                    <a:pt x="191" y="0"/>
                    <a:pt x="0" y="203"/>
                    <a:pt x="0" y="441"/>
                  </a:cubicBezTo>
                  <a:cubicBezTo>
                    <a:pt x="0" y="691"/>
                    <a:pt x="191" y="881"/>
                    <a:pt x="441" y="881"/>
                  </a:cubicBezTo>
                  <a:cubicBezTo>
                    <a:pt x="679" y="881"/>
                    <a:pt x="881" y="691"/>
                    <a:pt x="881" y="441"/>
                  </a:cubicBezTo>
                  <a:cubicBezTo>
                    <a:pt x="881" y="203"/>
                    <a:pt x="679" y="0"/>
                    <a:pt x="44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71"/>
            <p:cNvSpPr/>
            <p:nvPr/>
          </p:nvSpPr>
          <p:spPr>
            <a:xfrm>
              <a:off x="5800725" y="3945200"/>
              <a:ext cx="22050" cy="22050"/>
            </a:xfrm>
            <a:custGeom>
              <a:rect b="b" l="l" r="r" t="t"/>
              <a:pathLst>
                <a:path extrusionOk="0" h="882" w="882">
                  <a:moveTo>
                    <a:pt x="441" y="0"/>
                  </a:moveTo>
                  <a:cubicBezTo>
                    <a:pt x="191" y="0"/>
                    <a:pt x="1" y="203"/>
                    <a:pt x="1" y="441"/>
                  </a:cubicBezTo>
                  <a:cubicBezTo>
                    <a:pt x="1" y="691"/>
                    <a:pt x="191" y="881"/>
                    <a:pt x="441" y="881"/>
                  </a:cubicBezTo>
                  <a:cubicBezTo>
                    <a:pt x="679" y="881"/>
                    <a:pt x="882" y="691"/>
                    <a:pt x="882" y="441"/>
                  </a:cubicBezTo>
                  <a:cubicBezTo>
                    <a:pt x="882" y="203"/>
                    <a:pt x="679" y="0"/>
                    <a:pt x="44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71"/>
            <p:cNvSpPr/>
            <p:nvPr/>
          </p:nvSpPr>
          <p:spPr>
            <a:xfrm>
              <a:off x="5614100" y="3803225"/>
              <a:ext cx="316125" cy="324450"/>
            </a:xfrm>
            <a:custGeom>
              <a:rect b="b" l="l" r="r" t="t"/>
              <a:pathLst>
                <a:path extrusionOk="0" h="12978" w="12645">
                  <a:moveTo>
                    <a:pt x="11406" y="583"/>
                  </a:moveTo>
                  <a:cubicBezTo>
                    <a:pt x="11799" y="583"/>
                    <a:pt x="12192" y="881"/>
                    <a:pt x="12192" y="1286"/>
                  </a:cubicBezTo>
                  <a:lnTo>
                    <a:pt x="12192" y="5441"/>
                  </a:lnTo>
                  <a:lnTo>
                    <a:pt x="12204" y="5441"/>
                  </a:lnTo>
                  <a:cubicBezTo>
                    <a:pt x="12204" y="5763"/>
                    <a:pt x="12026" y="5882"/>
                    <a:pt x="12026" y="5882"/>
                  </a:cubicBezTo>
                  <a:lnTo>
                    <a:pt x="11966" y="5917"/>
                  </a:lnTo>
                  <a:cubicBezTo>
                    <a:pt x="11871" y="6025"/>
                    <a:pt x="11776" y="6132"/>
                    <a:pt x="11728" y="6156"/>
                  </a:cubicBezTo>
                  <a:lnTo>
                    <a:pt x="10418" y="7180"/>
                  </a:lnTo>
                  <a:lnTo>
                    <a:pt x="10418" y="3977"/>
                  </a:lnTo>
                  <a:cubicBezTo>
                    <a:pt x="10418" y="3274"/>
                    <a:pt x="9787" y="2667"/>
                    <a:pt x="9085" y="2667"/>
                  </a:cubicBezTo>
                  <a:lnTo>
                    <a:pt x="2822" y="2667"/>
                  </a:lnTo>
                  <a:lnTo>
                    <a:pt x="2822" y="1286"/>
                  </a:lnTo>
                  <a:cubicBezTo>
                    <a:pt x="2822" y="881"/>
                    <a:pt x="3120" y="583"/>
                    <a:pt x="3525" y="583"/>
                  </a:cubicBezTo>
                  <a:close/>
                  <a:moveTo>
                    <a:pt x="9085" y="3274"/>
                  </a:moveTo>
                  <a:cubicBezTo>
                    <a:pt x="9466" y="3274"/>
                    <a:pt x="9823" y="3596"/>
                    <a:pt x="9823" y="3977"/>
                  </a:cubicBezTo>
                  <a:lnTo>
                    <a:pt x="9823" y="8144"/>
                  </a:lnTo>
                  <a:cubicBezTo>
                    <a:pt x="9823" y="8442"/>
                    <a:pt x="9668" y="8561"/>
                    <a:pt x="9668" y="8561"/>
                  </a:cubicBezTo>
                  <a:lnTo>
                    <a:pt x="9621" y="8608"/>
                  </a:lnTo>
                  <a:cubicBezTo>
                    <a:pt x="9525" y="8704"/>
                    <a:pt x="9371" y="8823"/>
                    <a:pt x="9335" y="8846"/>
                  </a:cubicBezTo>
                  <a:lnTo>
                    <a:pt x="5358" y="11835"/>
                  </a:lnTo>
                  <a:lnTo>
                    <a:pt x="5358" y="8775"/>
                  </a:lnTo>
                  <a:lnTo>
                    <a:pt x="1203" y="8775"/>
                  </a:lnTo>
                  <a:cubicBezTo>
                    <a:pt x="810" y="8775"/>
                    <a:pt x="441" y="8525"/>
                    <a:pt x="441" y="8144"/>
                  </a:cubicBezTo>
                  <a:lnTo>
                    <a:pt x="441" y="3977"/>
                  </a:lnTo>
                  <a:cubicBezTo>
                    <a:pt x="441" y="3596"/>
                    <a:pt x="810" y="3274"/>
                    <a:pt x="1203" y="3274"/>
                  </a:cubicBezTo>
                  <a:close/>
                  <a:moveTo>
                    <a:pt x="3525" y="0"/>
                  </a:moveTo>
                  <a:cubicBezTo>
                    <a:pt x="2834" y="0"/>
                    <a:pt x="2227" y="595"/>
                    <a:pt x="2227" y="1286"/>
                  </a:cubicBezTo>
                  <a:lnTo>
                    <a:pt x="2227" y="2679"/>
                  </a:lnTo>
                  <a:lnTo>
                    <a:pt x="1203" y="2679"/>
                  </a:lnTo>
                  <a:cubicBezTo>
                    <a:pt x="500" y="2679"/>
                    <a:pt x="0" y="3274"/>
                    <a:pt x="0" y="3977"/>
                  </a:cubicBezTo>
                  <a:lnTo>
                    <a:pt x="0" y="8144"/>
                  </a:lnTo>
                  <a:cubicBezTo>
                    <a:pt x="0" y="8846"/>
                    <a:pt x="500" y="9370"/>
                    <a:pt x="1203" y="9370"/>
                  </a:cubicBezTo>
                  <a:lnTo>
                    <a:pt x="4906" y="9370"/>
                  </a:lnTo>
                  <a:lnTo>
                    <a:pt x="4906" y="12978"/>
                  </a:lnTo>
                  <a:lnTo>
                    <a:pt x="9680" y="9323"/>
                  </a:lnTo>
                  <a:cubicBezTo>
                    <a:pt x="9799" y="9251"/>
                    <a:pt x="9978" y="9085"/>
                    <a:pt x="10061" y="9001"/>
                  </a:cubicBezTo>
                  <a:cubicBezTo>
                    <a:pt x="10144" y="8918"/>
                    <a:pt x="10406" y="8656"/>
                    <a:pt x="10406" y="8144"/>
                  </a:cubicBezTo>
                  <a:lnTo>
                    <a:pt x="10406" y="7834"/>
                  </a:lnTo>
                  <a:lnTo>
                    <a:pt x="11990" y="6608"/>
                  </a:lnTo>
                  <a:cubicBezTo>
                    <a:pt x="12109" y="6537"/>
                    <a:pt x="12252" y="6370"/>
                    <a:pt x="12335" y="6287"/>
                  </a:cubicBezTo>
                  <a:cubicBezTo>
                    <a:pt x="12419" y="6203"/>
                    <a:pt x="12645" y="5953"/>
                    <a:pt x="12645" y="5441"/>
                  </a:cubicBezTo>
                  <a:lnTo>
                    <a:pt x="12645" y="1286"/>
                  </a:lnTo>
                  <a:cubicBezTo>
                    <a:pt x="12645" y="595"/>
                    <a:pt x="12097" y="0"/>
                    <a:pt x="11406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71"/>
            <p:cNvSpPr txBox="1"/>
            <p:nvPr/>
          </p:nvSpPr>
          <p:spPr>
            <a:xfrm>
              <a:off x="4007988" y="3689937"/>
              <a:ext cx="1401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Social media promotion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69" name="Google Shape;769;p71"/>
          <p:cNvGrpSpPr/>
          <p:nvPr/>
        </p:nvGrpSpPr>
        <p:grpSpPr>
          <a:xfrm>
            <a:off x="5531953" y="2793125"/>
            <a:ext cx="2293272" cy="1675525"/>
            <a:chOff x="5963428" y="2443825"/>
            <a:chExt cx="2293272" cy="1675525"/>
          </a:xfrm>
        </p:grpSpPr>
        <p:sp>
          <p:nvSpPr>
            <p:cNvPr id="770" name="Google Shape;770;p71"/>
            <p:cNvSpPr/>
            <p:nvPr/>
          </p:nvSpPr>
          <p:spPr>
            <a:xfrm>
              <a:off x="7779850" y="2993300"/>
              <a:ext cx="230100" cy="1120100"/>
            </a:xfrm>
            <a:custGeom>
              <a:rect b="b" l="l" r="r" t="t"/>
              <a:pathLst>
                <a:path extrusionOk="0" h="44804" w="9204">
                  <a:moveTo>
                    <a:pt x="7096" y="0"/>
                  </a:moveTo>
                  <a:cubicBezTo>
                    <a:pt x="2810" y="2143"/>
                    <a:pt x="0" y="6549"/>
                    <a:pt x="0" y="11514"/>
                  </a:cubicBezTo>
                  <a:lnTo>
                    <a:pt x="0" y="44803"/>
                  </a:lnTo>
                  <a:lnTo>
                    <a:pt x="2179" y="44803"/>
                  </a:lnTo>
                  <a:lnTo>
                    <a:pt x="2179" y="11514"/>
                  </a:lnTo>
                  <a:cubicBezTo>
                    <a:pt x="2179" y="6965"/>
                    <a:pt x="5025" y="2989"/>
                    <a:pt x="9204" y="1477"/>
                  </a:cubicBezTo>
                  <a:lnTo>
                    <a:pt x="9204" y="0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71"/>
            <p:cNvSpPr/>
            <p:nvPr/>
          </p:nvSpPr>
          <p:spPr>
            <a:xfrm>
              <a:off x="7016350" y="2443825"/>
              <a:ext cx="1240350" cy="589075"/>
            </a:xfrm>
            <a:custGeom>
              <a:rect b="b" l="l" r="r" t="t"/>
              <a:pathLst>
                <a:path extrusionOk="0" h="23563" w="49614">
                  <a:moveTo>
                    <a:pt x="1" y="0"/>
                  </a:moveTo>
                  <a:cubicBezTo>
                    <a:pt x="4620" y="1917"/>
                    <a:pt x="7871" y="6477"/>
                    <a:pt x="7871" y="11788"/>
                  </a:cubicBezTo>
                  <a:cubicBezTo>
                    <a:pt x="7871" y="17098"/>
                    <a:pt x="4620" y="21646"/>
                    <a:pt x="1" y="23563"/>
                  </a:cubicBezTo>
                  <a:lnTo>
                    <a:pt x="37827" y="23563"/>
                  </a:lnTo>
                  <a:cubicBezTo>
                    <a:pt x="44340" y="23563"/>
                    <a:pt x="49614" y="18288"/>
                    <a:pt x="49614" y="11788"/>
                  </a:cubicBezTo>
                  <a:cubicBezTo>
                    <a:pt x="49614" y="5275"/>
                    <a:pt x="44340" y="0"/>
                    <a:pt x="37827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2021 SPE</a:t>
              </a:r>
              <a:endParaRPr sz="17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72" name="Google Shape;772;p71"/>
            <p:cNvSpPr/>
            <p:nvPr/>
          </p:nvSpPr>
          <p:spPr>
            <a:xfrm>
              <a:off x="7950700" y="3840425"/>
              <a:ext cx="282800" cy="278925"/>
            </a:xfrm>
            <a:custGeom>
              <a:rect b="b" l="l" r="r" t="t"/>
              <a:pathLst>
                <a:path extrusionOk="0" h="11157" w="11312">
                  <a:moveTo>
                    <a:pt x="9918" y="596"/>
                  </a:moveTo>
                  <a:cubicBezTo>
                    <a:pt x="10359" y="596"/>
                    <a:pt x="10716" y="941"/>
                    <a:pt x="10716" y="1381"/>
                  </a:cubicBezTo>
                  <a:lnTo>
                    <a:pt x="10716" y="6501"/>
                  </a:lnTo>
                  <a:cubicBezTo>
                    <a:pt x="10716" y="6930"/>
                    <a:pt x="10359" y="7287"/>
                    <a:pt x="9918" y="7287"/>
                  </a:cubicBezTo>
                  <a:lnTo>
                    <a:pt x="1381" y="7287"/>
                  </a:lnTo>
                  <a:cubicBezTo>
                    <a:pt x="941" y="7287"/>
                    <a:pt x="596" y="6930"/>
                    <a:pt x="596" y="6501"/>
                  </a:cubicBezTo>
                  <a:lnTo>
                    <a:pt x="596" y="1381"/>
                  </a:lnTo>
                  <a:cubicBezTo>
                    <a:pt x="596" y="941"/>
                    <a:pt x="941" y="596"/>
                    <a:pt x="1381" y="596"/>
                  </a:cubicBezTo>
                  <a:close/>
                  <a:moveTo>
                    <a:pt x="6989" y="7739"/>
                  </a:moveTo>
                  <a:lnTo>
                    <a:pt x="6989" y="9073"/>
                  </a:lnTo>
                  <a:lnTo>
                    <a:pt x="4310" y="9073"/>
                  </a:lnTo>
                  <a:lnTo>
                    <a:pt x="4310" y="7739"/>
                  </a:lnTo>
                  <a:close/>
                  <a:moveTo>
                    <a:pt x="9156" y="9668"/>
                  </a:moveTo>
                  <a:cubicBezTo>
                    <a:pt x="9490" y="9668"/>
                    <a:pt x="9823" y="9954"/>
                    <a:pt x="9823" y="10275"/>
                  </a:cubicBezTo>
                  <a:lnTo>
                    <a:pt x="9823" y="10561"/>
                  </a:lnTo>
                  <a:lnTo>
                    <a:pt x="1632" y="10561"/>
                  </a:lnTo>
                  <a:lnTo>
                    <a:pt x="1632" y="10275"/>
                  </a:lnTo>
                  <a:cubicBezTo>
                    <a:pt x="1632" y="9954"/>
                    <a:pt x="1834" y="9668"/>
                    <a:pt x="2155" y="9668"/>
                  </a:cubicBezTo>
                  <a:close/>
                  <a:moveTo>
                    <a:pt x="1393" y="0"/>
                  </a:moveTo>
                  <a:cubicBezTo>
                    <a:pt x="655" y="0"/>
                    <a:pt x="0" y="608"/>
                    <a:pt x="0" y="1358"/>
                  </a:cubicBezTo>
                  <a:lnTo>
                    <a:pt x="0" y="6430"/>
                  </a:lnTo>
                  <a:cubicBezTo>
                    <a:pt x="0" y="7168"/>
                    <a:pt x="655" y="7739"/>
                    <a:pt x="1393" y="7739"/>
                  </a:cubicBezTo>
                  <a:lnTo>
                    <a:pt x="3870" y="7739"/>
                  </a:lnTo>
                  <a:lnTo>
                    <a:pt x="3870" y="9073"/>
                  </a:lnTo>
                  <a:lnTo>
                    <a:pt x="2155" y="9073"/>
                  </a:lnTo>
                  <a:cubicBezTo>
                    <a:pt x="1512" y="9073"/>
                    <a:pt x="1036" y="9632"/>
                    <a:pt x="1036" y="10275"/>
                  </a:cubicBezTo>
                  <a:lnTo>
                    <a:pt x="1036" y="11156"/>
                  </a:lnTo>
                  <a:lnTo>
                    <a:pt x="10264" y="11156"/>
                  </a:lnTo>
                  <a:lnTo>
                    <a:pt x="10264" y="10275"/>
                  </a:lnTo>
                  <a:cubicBezTo>
                    <a:pt x="10264" y="9632"/>
                    <a:pt x="9799" y="9073"/>
                    <a:pt x="9156" y="9073"/>
                  </a:cubicBezTo>
                  <a:lnTo>
                    <a:pt x="7585" y="9073"/>
                  </a:lnTo>
                  <a:lnTo>
                    <a:pt x="7585" y="7739"/>
                  </a:lnTo>
                  <a:lnTo>
                    <a:pt x="9918" y="7739"/>
                  </a:lnTo>
                  <a:cubicBezTo>
                    <a:pt x="10668" y="7739"/>
                    <a:pt x="11311" y="7168"/>
                    <a:pt x="11311" y="6430"/>
                  </a:cubicBezTo>
                  <a:lnTo>
                    <a:pt x="11311" y="1358"/>
                  </a:lnTo>
                  <a:cubicBezTo>
                    <a:pt x="11311" y="608"/>
                    <a:pt x="10668" y="0"/>
                    <a:pt x="9918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71"/>
            <p:cNvSpPr/>
            <p:nvPr/>
          </p:nvSpPr>
          <p:spPr>
            <a:xfrm>
              <a:off x="8025100" y="3866325"/>
              <a:ext cx="178625" cy="115500"/>
            </a:xfrm>
            <a:custGeom>
              <a:rect b="b" l="l" r="r" t="t"/>
              <a:pathLst>
                <a:path extrusionOk="0" h="4620" w="7145">
                  <a:moveTo>
                    <a:pt x="1" y="0"/>
                  </a:moveTo>
                  <a:lnTo>
                    <a:pt x="1" y="596"/>
                  </a:lnTo>
                  <a:lnTo>
                    <a:pt x="6025" y="596"/>
                  </a:lnTo>
                  <a:cubicBezTo>
                    <a:pt x="6299" y="596"/>
                    <a:pt x="6549" y="857"/>
                    <a:pt x="6549" y="1131"/>
                  </a:cubicBezTo>
                  <a:lnTo>
                    <a:pt x="6549" y="4620"/>
                  </a:lnTo>
                  <a:lnTo>
                    <a:pt x="7145" y="4620"/>
                  </a:lnTo>
                  <a:lnTo>
                    <a:pt x="7145" y="1131"/>
                  </a:lnTo>
                  <a:cubicBezTo>
                    <a:pt x="7145" y="536"/>
                    <a:pt x="6609" y="0"/>
                    <a:pt x="6025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71"/>
            <p:cNvSpPr txBox="1"/>
            <p:nvPr/>
          </p:nvSpPr>
          <p:spPr>
            <a:xfrm>
              <a:off x="5963428" y="3446925"/>
              <a:ext cx="1783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Recruit the staff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Ensure the resource usage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75" name="Google Shape;775;p71"/>
          <p:cNvGrpSpPr/>
          <p:nvPr/>
        </p:nvGrpSpPr>
        <p:grpSpPr>
          <a:xfrm>
            <a:off x="1336225" y="2793113"/>
            <a:ext cx="1240075" cy="1669575"/>
            <a:chOff x="2275275" y="2443825"/>
            <a:chExt cx="1240075" cy="1669575"/>
          </a:xfrm>
        </p:grpSpPr>
        <p:sp>
          <p:nvSpPr>
            <p:cNvPr id="776" name="Google Shape;776;p71"/>
            <p:cNvSpPr/>
            <p:nvPr/>
          </p:nvSpPr>
          <p:spPr>
            <a:xfrm>
              <a:off x="3035500" y="2993300"/>
              <a:ext cx="230100" cy="1120100"/>
            </a:xfrm>
            <a:custGeom>
              <a:rect b="b" l="l" r="r" t="t"/>
              <a:pathLst>
                <a:path extrusionOk="0" h="44804" w="9204">
                  <a:moveTo>
                    <a:pt x="7097" y="0"/>
                  </a:moveTo>
                  <a:cubicBezTo>
                    <a:pt x="2810" y="2143"/>
                    <a:pt x="0" y="6549"/>
                    <a:pt x="0" y="11514"/>
                  </a:cubicBezTo>
                  <a:lnTo>
                    <a:pt x="0" y="44803"/>
                  </a:lnTo>
                  <a:lnTo>
                    <a:pt x="2179" y="44803"/>
                  </a:lnTo>
                  <a:lnTo>
                    <a:pt x="2179" y="11514"/>
                  </a:lnTo>
                  <a:cubicBezTo>
                    <a:pt x="2179" y="6965"/>
                    <a:pt x="5025" y="2989"/>
                    <a:pt x="9204" y="1477"/>
                  </a:cubicBezTo>
                  <a:lnTo>
                    <a:pt x="9204" y="0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71"/>
            <p:cNvSpPr/>
            <p:nvPr/>
          </p:nvSpPr>
          <p:spPr>
            <a:xfrm>
              <a:off x="2275275" y="2443825"/>
              <a:ext cx="1240075" cy="589075"/>
            </a:xfrm>
            <a:custGeom>
              <a:rect b="b" l="l" r="r" t="t"/>
              <a:pathLst>
                <a:path extrusionOk="0" h="23563" w="49603">
                  <a:moveTo>
                    <a:pt x="1" y="0"/>
                  </a:moveTo>
                  <a:cubicBezTo>
                    <a:pt x="4621" y="1917"/>
                    <a:pt x="7871" y="6477"/>
                    <a:pt x="7871" y="11788"/>
                  </a:cubicBezTo>
                  <a:cubicBezTo>
                    <a:pt x="7871" y="17098"/>
                    <a:pt x="4621" y="21646"/>
                    <a:pt x="1" y="23563"/>
                  </a:cubicBezTo>
                  <a:lnTo>
                    <a:pt x="37827" y="23563"/>
                  </a:lnTo>
                  <a:cubicBezTo>
                    <a:pt x="44328" y="23563"/>
                    <a:pt x="49602" y="18288"/>
                    <a:pt x="49602" y="11788"/>
                  </a:cubicBezTo>
                  <a:cubicBezTo>
                    <a:pt x="49602" y="5275"/>
                    <a:pt x="44328" y="0"/>
                    <a:pt x="37827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2021 MAY</a:t>
              </a:r>
              <a:endParaRPr sz="17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78" name="Google Shape;778;p71"/>
            <p:cNvSpPr/>
            <p:nvPr/>
          </p:nvSpPr>
          <p:spPr>
            <a:xfrm>
              <a:off x="3219450" y="3823750"/>
              <a:ext cx="289350" cy="289650"/>
            </a:xfrm>
            <a:custGeom>
              <a:rect b="b" l="l" r="r" t="t"/>
              <a:pathLst>
                <a:path extrusionOk="0" h="11586" w="11574">
                  <a:moveTo>
                    <a:pt x="5787" y="620"/>
                  </a:moveTo>
                  <a:cubicBezTo>
                    <a:pt x="8633" y="620"/>
                    <a:pt x="10954" y="2941"/>
                    <a:pt x="10954" y="5799"/>
                  </a:cubicBezTo>
                  <a:cubicBezTo>
                    <a:pt x="10954" y="8645"/>
                    <a:pt x="8633" y="10966"/>
                    <a:pt x="5787" y="10966"/>
                  </a:cubicBezTo>
                  <a:cubicBezTo>
                    <a:pt x="2929" y="10966"/>
                    <a:pt x="608" y="8645"/>
                    <a:pt x="608" y="5799"/>
                  </a:cubicBezTo>
                  <a:cubicBezTo>
                    <a:pt x="608" y="2941"/>
                    <a:pt x="2929" y="620"/>
                    <a:pt x="5787" y="620"/>
                  </a:cubicBezTo>
                  <a:close/>
                  <a:moveTo>
                    <a:pt x="5787" y="1"/>
                  </a:moveTo>
                  <a:cubicBezTo>
                    <a:pt x="2596" y="1"/>
                    <a:pt x="1" y="2596"/>
                    <a:pt x="1" y="5799"/>
                  </a:cubicBezTo>
                  <a:cubicBezTo>
                    <a:pt x="1" y="8990"/>
                    <a:pt x="2596" y="11585"/>
                    <a:pt x="5787" y="11585"/>
                  </a:cubicBezTo>
                  <a:cubicBezTo>
                    <a:pt x="8978" y="11585"/>
                    <a:pt x="11573" y="8990"/>
                    <a:pt x="11573" y="5799"/>
                  </a:cubicBezTo>
                  <a:cubicBezTo>
                    <a:pt x="11573" y="2596"/>
                    <a:pt x="8978" y="1"/>
                    <a:pt x="5787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71"/>
            <p:cNvSpPr/>
            <p:nvPr/>
          </p:nvSpPr>
          <p:spPr>
            <a:xfrm>
              <a:off x="3298025" y="3870175"/>
              <a:ext cx="130700" cy="208400"/>
            </a:xfrm>
            <a:custGeom>
              <a:rect b="b" l="l" r="r" t="t"/>
              <a:pathLst>
                <a:path extrusionOk="0" h="8336" w="5228">
                  <a:moveTo>
                    <a:pt x="2299" y="1227"/>
                  </a:moveTo>
                  <a:lnTo>
                    <a:pt x="2299" y="3668"/>
                  </a:lnTo>
                  <a:cubicBezTo>
                    <a:pt x="2156" y="3632"/>
                    <a:pt x="2096" y="3609"/>
                    <a:pt x="2001" y="3573"/>
                  </a:cubicBezTo>
                  <a:cubicBezTo>
                    <a:pt x="1751" y="3501"/>
                    <a:pt x="1560" y="3418"/>
                    <a:pt x="1406" y="3323"/>
                  </a:cubicBezTo>
                  <a:cubicBezTo>
                    <a:pt x="1263" y="3228"/>
                    <a:pt x="1144" y="3120"/>
                    <a:pt x="1072" y="2989"/>
                  </a:cubicBezTo>
                  <a:cubicBezTo>
                    <a:pt x="1001" y="2847"/>
                    <a:pt x="965" y="2680"/>
                    <a:pt x="965" y="2477"/>
                  </a:cubicBezTo>
                  <a:cubicBezTo>
                    <a:pt x="965" y="2085"/>
                    <a:pt x="1084" y="1775"/>
                    <a:pt x="1358" y="1549"/>
                  </a:cubicBezTo>
                  <a:cubicBezTo>
                    <a:pt x="1584" y="1370"/>
                    <a:pt x="1846" y="1263"/>
                    <a:pt x="2299" y="1227"/>
                  </a:cubicBezTo>
                  <a:close/>
                  <a:moveTo>
                    <a:pt x="2894" y="4478"/>
                  </a:moveTo>
                  <a:cubicBezTo>
                    <a:pt x="3049" y="4513"/>
                    <a:pt x="3204" y="4549"/>
                    <a:pt x="3335" y="4585"/>
                  </a:cubicBezTo>
                  <a:cubicBezTo>
                    <a:pt x="3585" y="4668"/>
                    <a:pt x="3811" y="4752"/>
                    <a:pt x="3989" y="4859"/>
                  </a:cubicBezTo>
                  <a:cubicBezTo>
                    <a:pt x="4168" y="4966"/>
                    <a:pt x="4299" y="5097"/>
                    <a:pt x="4382" y="5240"/>
                  </a:cubicBezTo>
                  <a:cubicBezTo>
                    <a:pt x="4478" y="5383"/>
                    <a:pt x="4501" y="5561"/>
                    <a:pt x="4501" y="5775"/>
                  </a:cubicBezTo>
                  <a:cubicBezTo>
                    <a:pt x="4501" y="6168"/>
                    <a:pt x="4347" y="6466"/>
                    <a:pt x="4037" y="6668"/>
                  </a:cubicBezTo>
                  <a:cubicBezTo>
                    <a:pt x="3763" y="6835"/>
                    <a:pt x="3489" y="6942"/>
                    <a:pt x="2894" y="6954"/>
                  </a:cubicBezTo>
                  <a:lnTo>
                    <a:pt x="2894" y="4478"/>
                  </a:lnTo>
                  <a:close/>
                  <a:moveTo>
                    <a:pt x="2299" y="1"/>
                  </a:moveTo>
                  <a:lnTo>
                    <a:pt x="2299" y="632"/>
                  </a:lnTo>
                  <a:cubicBezTo>
                    <a:pt x="2144" y="644"/>
                    <a:pt x="1894" y="680"/>
                    <a:pt x="1715" y="739"/>
                  </a:cubicBezTo>
                  <a:cubicBezTo>
                    <a:pt x="1418" y="823"/>
                    <a:pt x="1168" y="953"/>
                    <a:pt x="953" y="1108"/>
                  </a:cubicBezTo>
                  <a:cubicBezTo>
                    <a:pt x="727" y="1275"/>
                    <a:pt x="572" y="1489"/>
                    <a:pt x="453" y="1727"/>
                  </a:cubicBezTo>
                  <a:cubicBezTo>
                    <a:pt x="334" y="1977"/>
                    <a:pt x="275" y="2263"/>
                    <a:pt x="275" y="2573"/>
                  </a:cubicBezTo>
                  <a:cubicBezTo>
                    <a:pt x="275" y="2847"/>
                    <a:pt x="322" y="3085"/>
                    <a:pt x="417" y="3275"/>
                  </a:cubicBezTo>
                  <a:cubicBezTo>
                    <a:pt x="501" y="3466"/>
                    <a:pt x="644" y="3620"/>
                    <a:pt x="834" y="3763"/>
                  </a:cubicBezTo>
                  <a:cubicBezTo>
                    <a:pt x="1013" y="3894"/>
                    <a:pt x="1227" y="4001"/>
                    <a:pt x="1501" y="4097"/>
                  </a:cubicBezTo>
                  <a:cubicBezTo>
                    <a:pt x="1739" y="4180"/>
                    <a:pt x="2001" y="4252"/>
                    <a:pt x="2299" y="4323"/>
                  </a:cubicBezTo>
                  <a:lnTo>
                    <a:pt x="2299" y="6930"/>
                  </a:lnTo>
                  <a:cubicBezTo>
                    <a:pt x="2299" y="6918"/>
                    <a:pt x="2120" y="6907"/>
                    <a:pt x="2025" y="6883"/>
                  </a:cubicBezTo>
                  <a:cubicBezTo>
                    <a:pt x="1787" y="6835"/>
                    <a:pt x="1572" y="6776"/>
                    <a:pt x="1358" y="6680"/>
                  </a:cubicBezTo>
                  <a:cubicBezTo>
                    <a:pt x="1156" y="6597"/>
                    <a:pt x="965" y="6490"/>
                    <a:pt x="798" y="6383"/>
                  </a:cubicBezTo>
                  <a:cubicBezTo>
                    <a:pt x="620" y="6264"/>
                    <a:pt x="477" y="6145"/>
                    <a:pt x="358" y="6014"/>
                  </a:cubicBezTo>
                  <a:lnTo>
                    <a:pt x="1" y="6561"/>
                  </a:lnTo>
                  <a:cubicBezTo>
                    <a:pt x="668" y="7133"/>
                    <a:pt x="1406" y="7454"/>
                    <a:pt x="2299" y="7538"/>
                  </a:cubicBezTo>
                  <a:lnTo>
                    <a:pt x="2299" y="8335"/>
                  </a:lnTo>
                  <a:lnTo>
                    <a:pt x="2894" y="8335"/>
                  </a:lnTo>
                  <a:lnTo>
                    <a:pt x="2894" y="7550"/>
                  </a:lnTo>
                  <a:cubicBezTo>
                    <a:pt x="3192" y="7538"/>
                    <a:pt x="3489" y="7502"/>
                    <a:pt x="3739" y="7442"/>
                  </a:cubicBezTo>
                  <a:cubicBezTo>
                    <a:pt x="4037" y="7371"/>
                    <a:pt x="4311" y="7252"/>
                    <a:pt x="4525" y="7097"/>
                  </a:cubicBezTo>
                  <a:cubicBezTo>
                    <a:pt x="4751" y="6942"/>
                    <a:pt x="4930" y="6752"/>
                    <a:pt x="5049" y="6526"/>
                  </a:cubicBezTo>
                  <a:cubicBezTo>
                    <a:pt x="5168" y="6287"/>
                    <a:pt x="5228" y="6026"/>
                    <a:pt x="5228" y="5704"/>
                  </a:cubicBezTo>
                  <a:cubicBezTo>
                    <a:pt x="5228" y="5395"/>
                    <a:pt x="5180" y="5144"/>
                    <a:pt x="5073" y="4930"/>
                  </a:cubicBezTo>
                  <a:cubicBezTo>
                    <a:pt x="4966" y="4728"/>
                    <a:pt x="4811" y="4549"/>
                    <a:pt x="4597" y="4406"/>
                  </a:cubicBezTo>
                  <a:cubicBezTo>
                    <a:pt x="4394" y="4263"/>
                    <a:pt x="4120" y="4144"/>
                    <a:pt x="3823" y="4049"/>
                  </a:cubicBezTo>
                  <a:cubicBezTo>
                    <a:pt x="3561" y="3954"/>
                    <a:pt x="3335" y="3882"/>
                    <a:pt x="2894" y="3811"/>
                  </a:cubicBezTo>
                  <a:lnTo>
                    <a:pt x="2894" y="1215"/>
                  </a:lnTo>
                  <a:cubicBezTo>
                    <a:pt x="3192" y="1239"/>
                    <a:pt x="3513" y="1299"/>
                    <a:pt x="3775" y="1406"/>
                  </a:cubicBezTo>
                  <a:cubicBezTo>
                    <a:pt x="4097" y="1549"/>
                    <a:pt x="4370" y="1715"/>
                    <a:pt x="4561" y="1942"/>
                  </a:cubicBezTo>
                  <a:lnTo>
                    <a:pt x="4894" y="1394"/>
                  </a:lnTo>
                  <a:cubicBezTo>
                    <a:pt x="4608" y="1144"/>
                    <a:pt x="4263" y="953"/>
                    <a:pt x="3906" y="811"/>
                  </a:cubicBezTo>
                  <a:cubicBezTo>
                    <a:pt x="3608" y="703"/>
                    <a:pt x="3335" y="632"/>
                    <a:pt x="2894" y="620"/>
                  </a:cubicBezTo>
                  <a:lnTo>
                    <a:pt x="2894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0" name="Google Shape;780;p71"/>
          <p:cNvGrpSpPr/>
          <p:nvPr/>
        </p:nvGrpSpPr>
        <p:grpSpPr>
          <a:xfrm>
            <a:off x="7729087" y="1730190"/>
            <a:ext cx="1925388" cy="1652010"/>
            <a:chOff x="435337" y="1380890"/>
            <a:chExt cx="1925388" cy="1652010"/>
          </a:xfrm>
        </p:grpSpPr>
        <p:sp>
          <p:nvSpPr>
            <p:cNvPr id="781" name="Google Shape;781;p71"/>
            <p:cNvSpPr/>
            <p:nvPr/>
          </p:nvSpPr>
          <p:spPr>
            <a:xfrm>
              <a:off x="606850" y="2443825"/>
              <a:ext cx="1134375" cy="589075"/>
            </a:xfrm>
            <a:custGeom>
              <a:rect b="b" l="l" r="r" t="t"/>
              <a:pathLst>
                <a:path extrusionOk="0" h="23563" w="45375">
                  <a:moveTo>
                    <a:pt x="0" y="0"/>
                  </a:moveTo>
                  <a:lnTo>
                    <a:pt x="0" y="23563"/>
                  </a:lnTo>
                  <a:lnTo>
                    <a:pt x="33599" y="23563"/>
                  </a:lnTo>
                  <a:cubicBezTo>
                    <a:pt x="40100" y="23563"/>
                    <a:pt x="45375" y="18288"/>
                    <a:pt x="45375" y="11788"/>
                  </a:cubicBezTo>
                  <a:cubicBezTo>
                    <a:pt x="45375" y="5275"/>
                    <a:pt x="40100" y="0"/>
                    <a:pt x="33599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2021 OCT</a:t>
              </a:r>
              <a:endParaRPr sz="17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82" name="Google Shape;782;p71"/>
            <p:cNvSpPr/>
            <p:nvPr/>
          </p:nvSpPr>
          <p:spPr>
            <a:xfrm>
              <a:off x="2140450" y="1450250"/>
              <a:ext cx="150050" cy="150050"/>
            </a:xfrm>
            <a:custGeom>
              <a:rect b="b" l="l" r="r" t="t"/>
              <a:pathLst>
                <a:path extrusionOk="0" h="6002" w="6002">
                  <a:moveTo>
                    <a:pt x="3001" y="536"/>
                  </a:moveTo>
                  <a:cubicBezTo>
                    <a:pt x="4358" y="536"/>
                    <a:pt x="5465" y="1643"/>
                    <a:pt x="5465" y="3001"/>
                  </a:cubicBezTo>
                  <a:cubicBezTo>
                    <a:pt x="5465" y="4370"/>
                    <a:pt x="4358" y="5465"/>
                    <a:pt x="3001" y="5465"/>
                  </a:cubicBezTo>
                  <a:cubicBezTo>
                    <a:pt x="1643" y="5465"/>
                    <a:pt x="536" y="4370"/>
                    <a:pt x="536" y="3001"/>
                  </a:cubicBezTo>
                  <a:cubicBezTo>
                    <a:pt x="536" y="1643"/>
                    <a:pt x="1643" y="536"/>
                    <a:pt x="3001" y="536"/>
                  </a:cubicBezTo>
                  <a:close/>
                  <a:moveTo>
                    <a:pt x="3001" y="0"/>
                  </a:moveTo>
                  <a:cubicBezTo>
                    <a:pt x="1346" y="0"/>
                    <a:pt x="0" y="1346"/>
                    <a:pt x="0" y="3001"/>
                  </a:cubicBezTo>
                  <a:cubicBezTo>
                    <a:pt x="0" y="4656"/>
                    <a:pt x="1346" y="6001"/>
                    <a:pt x="3001" y="6001"/>
                  </a:cubicBezTo>
                  <a:cubicBezTo>
                    <a:pt x="4656" y="6001"/>
                    <a:pt x="6001" y="4656"/>
                    <a:pt x="6001" y="3001"/>
                  </a:cubicBezTo>
                  <a:cubicBezTo>
                    <a:pt x="6001" y="1346"/>
                    <a:pt x="4656" y="0"/>
                    <a:pt x="300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71"/>
            <p:cNvSpPr/>
            <p:nvPr/>
          </p:nvSpPr>
          <p:spPr>
            <a:xfrm>
              <a:off x="2070200" y="1382375"/>
              <a:ext cx="290525" cy="286075"/>
            </a:xfrm>
            <a:custGeom>
              <a:rect b="b" l="l" r="r" t="t"/>
              <a:pathLst>
                <a:path extrusionOk="0" h="11443" w="11621">
                  <a:moveTo>
                    <a:pt x="7085" y="596"/>
                  </a:moveTo>
                  <a:cubicBezTo>
                    <a:pt x="7335" y="656"/>
                    <a:pt x="7573" y="739"/>
                    <a:pt x="7799" y="834"/>
                  </a:cubicBezTo>
                  <a:lnTo>
                    <a:pt x="7799" y="929"/>
                  </a:lnTo>
                  <a:cubicBezTo>
                    <a:pt x="7751" y="1846"/>
                    <a:pt x="7728" y="2418"/>
                    <a:pt x="8049" y="2644"/>
                  </a:cubicBezTo>
                  <a:cubicBezTo>
                    <a:pt x="8144" y="2715"/>
                    <a:pt x="8263" y="2751"/>
                    <a:pt x="8406" y="2751"/>
                  </a:cubicBezTo>
                  <a:cubicBezTo>
                    <a:pt x="8752" y="2751"/>
                    <a:pt x="9252" y="2549"/>
                    <a:pt x="9776" y="2346"/>
                  </a:cubicBezTo>
                  <a:lnTo>
                    <a:pt x="9847" y="2322"/>
                  </a:lnTo>
                  <a:cubicBezTo>
                    <a:pt x="10014" y="2513"/>
                    <a:pt x="10157" y="2715"/>
                    <a:pt x="10287" y="2930"/>
                  </a:cubicBezTo>
                  <a:lnTo>
                    <a:pt x="10252" y="2977"/>
                  </a:lnTo>
                  <a:cubicBezTo>
                    <a:pt x="9668" y="3692"/>
                    <a:pt x="9311" y="4156"/>
                    <a:pt x="9430" y="4549"/>
                  </a:cubicBezTo>
                  <a:cubicBezTo>
                    <a:pt x="9549" y="4918"/>
                    <a:pt x="10097" y="5073"/>
                    <a:pt x="10978" y="5299"/>
                  </a:cubicBezTo>
                  <a:lnTo>
                    <a:pt x="11073" y="5335"/>
                  </a:lnTo>
                  <a:cubicBezTo>
                    <a:pt x="11085" y="5454"/>
                    <a:pt x="11097" y="5585"/>
                    <a:pt x="11097" y="5716"/>
                  </a:cubicBezTo>
                  <a:cubicBezTo>
                    <a:pt x="11097" y="5859"/>
                    <a:pt x="11085" y="5978"/>
                    <a:pt x="11073" y="6109"/>
                  </a:cubicBezTo>
                  <a:lnTo>
                    <a:pt x="10954" y="6144"/>
                  </a:lnTo>
                  <a:cubicBezTo>
                    <a:pt x="10085" y="6371"/>
                    <a:pt x="9549" y="6525"/>
                    <a:pt x="9430" y="6894"/>
                  </a:cubicBezTo>
                  <a:cubicBezTo>
                    <a:pt x="9311" y="7275"/>
                    <a:pt x="9656" y="7740"/>
                    <a:pt x="10252" y="8466"/>
                  </a:cubicBezTo>
                  <a:lnTo>
                    <a:pt x="10287" y="8514"/>
                  </a:lnTo>
                  <a:cubicBezTo>
                    <a:pt x="10157" y="8716"/>
                    <a:pt x="10014" y="8930"/>
                    <a:pt x="9847" y="9121"/>
                  </a:cubicBezTo>
                  <a:lnTo>
                    <a:pt x="9787" y="9097"/>
                  </a:lnTo>
                  <a:cubicBezTo>
                    <a:pt x="9264" y="8895"/>
                    <a:pt x="8763" y="8692"/>
                    <a:pt x="8406" y="8692"/>
                  </a:cubicBezTo>
                  <a:cubicBezTo>
                    <a:pt x="8263" y="8692"/>
                    <a:pt x="8144" y="8728"/>
                    <a:pt x="8049" y="8799"/>
                  </a:cubicBezTo>
                  <a:cubicBezTo>
                    <a:pt x="7728" y="9026"/>
                    <a:pt x="7751" y="9597"/>
                    <a:pt x="7799" y="10514"/>
                  </a:cubicBezTo>
                  <a:lnTo>
                    <a:pt x="7799" y="10609"/>
                  </a:lnTo>
                  <a:cubicBezTo>
                    <a:pt x="7573" y="10704"/>
                    <a:pt x="7335" y="10776"/>
                    <a:pt x="7085" y="10835"/>
                  </a:cubicBezTo>
                  <a:lnTo>
                    <a:pt x="7073" y="10812"/>
                  </a:lnTo>
                  <a:cubicBezTo>
                    <a:pt x="6561" y="10014"/>
                    <a:pt x="6227" y="9526"/>
                    <a:pt x="5811" y="9526"/>
                  </a:cubicBezTo>
                  <a:cubicBezTo>
                    <a:pt x="5406" y="9526"/>
                    <a:pt x="5073" y="10002"/>
                    <a:pt x="4572" y="10788"/>
                  </a:cubicBezTo>
                  <a:lnTo>
                    <a:pt x="4537" y="10835"/>
                  </a:lnTo>
                  <a:cubicBezTo>
                    <a:pt x="4299" y="10776"/>
                    <a:pt x="4061" y="10704"/>
                    <a:pt x="3822" y="10609"/>
                  </a:cubicBezTo>
                  <a:lnTo>
                    <a:pt x="3822" y="10526"/>
                  </a:lnTo>
                  <a:cubicBezTo>
                    <a:pt x="3882" y="9597"/>
                    <a:pt x="3894" y="9026"/>
                    <a:pt x="3584" y="8799"/>
                  </a:cubicBezTo>
                  <a:cubicBezTo>
                    <a:pt x="3489" y="8728"/>
                    <a:pt x="3370" y="8692"/>
                    <a:pt x="3215" y="8692"/>
                  </a:cubicBezTo>
                  <a:cubicBezTo>
                    <a:pt x="2870" y="8692"/>
                    <a:pt x="2370" y="8883"/>
                    <a:pt x="1846" y="9097"/>
                  </a:cubicBezTo>
                  <a:lnTo>
                    <a:pt x="1786" y="9121"/>
                  </a:lnTo>
                  <a:cubicBezTo>
                    <a:pt x="1620" y="8930"/>
                    <a:pt x="1477" y="8728"/>
                    <a:pt x="1334" y="8514"/>
                  </a:cubicBezTo>
                  <a:lnTo>
                    <a:pt x="1382" y="8454"/>
                  </a:lnTo>
                  <a:cubicBezTo>
                    <a:pt x="1965" y="7740"/>
                    <a:pt x="2322" y="7275"/>
                    <a:pt x="2191" y="6894"/>
                  </a:cubicBezTo>
                  <a:cubicBezTo>
                    <a:pt x="2072" y="6525"/>
                    <a:pt x="1536" y="6371"/>
                    <a:pt x="667" y="6144"/>
                  </a:cubicBezTo>
                  <a:lnTo>
                    <a:pt x="548" y="6109"/>
                  </a:lnTo>
                  <a:cubicBezTo>
                    <a:pt x="536" y="5978"/>
                    <a:pt x="536" y="5847"/>
                    <a:pt x="536" y="5716"/>
                  </a:cubicBezTo>
                  <a:cubicBezTo>
                    <a:pt x="536" y="5585"/>
                    <a:pt x="536" y="5454"/>
                    <a:pt x="548" y="5335"/>
                  </a:cubicBezTo>
                  <a:lnTo>
                    <a:pt x="655" y="5299"/>
                  </a:lnTo>
                  <a:cubicBezTo>
                    <a:pt x="1536" y="5073"/>
                    <a:pt x="2072" y="4918"/>
                    <a:pt x="2203" y="4537"/>
                  </a:cubicBezTo>
                  <a:cubicBezTo>
                    <a:pt x="2322" y="4156"/>
                    <a:pt x="1965" y="3704"/>
                    <a:pt x="1370" y="2977"/>
                  </a:cubicBezTo>
                  <a:lnTo>
                    <a:pt x="1334" y="2930"/>
                  </a:lnTo>
                  <a:cubicBezTo>
                    <a:pt x="1465" y="2715"/>
                    <a:pt x="1620" y="2513"/>
                    <a:pt x="1786" y="2322"/>
                  </a:cubicBezTo>
                  <a:lnTo>
                    <a:pt x="1858" y="2346"/>
                  </a:lnTo>
                  <a:cubicBezTo>
                    <a:pt x="2382" y="2549"/>
                    <a:pt x="2870" y="2751"/>
                    <a:pt x="3215" y="2751"/>
                  </a:cubicBezTo>
                  <a:cubicBezTo>
                    <a:pt x="3370" y="2751"/>
                    <a:pt x="3489" y="2715"/>
                    <a:pt x="3584" y="2644"/>
                  </a:cubicBezTo>
                  <a:cubicBezTo>
                    <a:pt x="3894" y="2418"/>
                    <a:pt x="3882" y="1834"/>
                    <a:pt x="3822" y="918"/>
                  </a:cubicBezTo>
                  <a:lnTo>
                    <a:pt x="3822" y="834"/>
                  </a:lnTo>
                  <a:cubicBezTo>
                    <a:pt x="4049" y="739"/>
                    <a:pt x="4287" y="656"/>
                    <a:pt x="4537" y="596"/>
                  </a:cubicBezTo>
                  <a:lnTo>
                    <a:pt x="4561" y="632"/>
                  </a:lnTo>
                  <a:cubicBezTo>
                    <a:pt x="5073" y="1429"/>
                    <a:pt x="5406" y="1918"/>
                    <a:pt x="5811" y="1918"/>
                  </a:cubicBezTo>
                  <a:cubicBezTo>
                    <a:pt x="6227" y="1918"/>
                    <a:pt x="6561" y="1418"/>
                    <a:pt x="7085" y="608"/>
                  </a:cubicBezTo>
                  <a:lnTo>
                    <a:pt x="7085" y="596"/>
                  </a:lnTo>
                  <a:close/>
                  <a:moveTo>
                    <a:pt x="4787" y="1"/>
                  </a:moveTo>
                  <a:lnTo>
                    <a:pt x="4608" y="36"/>
                  </a:lnTo>
                  <a:cubicBezTo>
                    <a:pt x="4203" y="120"/>
                    <a:pt x="3810" y="251"/>
                    <a:pt x="3441" y="417"/>
                  </a:cubicBezTo>
                  <a:lnTo>
                    <a:pt x="3275" y="501"/>
                  </a:lnTo>
                  <a:lnTo>
                    <a:pt x="3299" y="941"/>
                  </a:lnTo>
                  <a:cubicBezTo>
                    <a:pt x="3322" y="1370"/>
                    <a:pt x="3358" y="2084"/>
                    <a:pt x="3275" y="2203"/>
                  </a:cubicBezTo>
                  <a:cubicBezTo>
                    <a:pt x="3275" y="2203"/>
                    <a:pt x="3263" y="2215"/>
                    <a:pt x="3215" y="2215"/>
                  </a:cubicBezTo>
                  <a:cubicBezTo>
                    <a:pt x="2977" y="2215"/>
                    <a:pt x="2477" y="2025"/>
                    <a:pt x="2048" y="1846"/>
                  </a:cubicBezTo>
                  <a:lnTo>
                    <a:pt x="1632" y="1691"/>
                  </a:lnTo>
                  <a:lnTo>
                    <a:pt x="1501" y="1822"/>
                  </a:lnTo>
                  <a:cubicBezTo>
                    <a:pt x="1227" y="2144"/>
                    <a:pt x="977" y="2477"/>
                    <a:pt x="786" y="2823"/>
                  </a:cubicBezTo>
                  <a:lnTo>
                    <a:pt x="691" y="2977"/>
                  </a:lnTo>
                  <a:lnTo>
                    <a:pt x="965" y="3311"/>
                  </a:lnTo>
                  <a:cubicBezTo>
                    <a:pt x="1239" y="3656"/>
                    <a:pt x="1703" y="4216"/>
                    <a:pt x="1691" y="4370"/>
                  </a:cubicBezTo>
                  <a:cubicBezTo>
                    <a:pt x="1608" y="4501"/>
                    <a:pt x="929" y="4680"/>
                    <a:pt x="524" y="4787"/>
                  </a:cubicBezTo>
                  <a:lnTo>
                    <a:pt x="60" y="4906"/>
                  </a:lnTo>
                  <a:lnTo>
                    <a:pt x="36" y="5097"/>
                  </a:lnTo>
                  <a:cubicBezTo>
                    <a:pt x="12" y="5299"/>
                    <a:pt x="0" y="5513"/>
                    <a:pt x="0" y="5716"/>
                  </a:cubicBezTo>
                  <a:cubicBezTo>
                    <a:pt x="0" y="5930"/>
                    <a:pt x="12" y="6144"/>
                    <a:pt x="36" y="6347"/>
                  </a:cubicBezTo>
                  <a:lnTo>
                    <a:pt x="60" y="6525"/>
                  </a:lnTo>
                  <a:lnTo>
                    <a:pt x="536" y="6656"/>
                  </a:lnTo>
                  <a:cubicBezTo>
                    <a:pt x="929" y="6763"/>
                    <a:pt x="1608" y="6942"/>
                    <a:pt x="1691" y="7049"/>
                  </a:cubicBezTo>
                  <a:cubicBezTo>
                    <a:pt x="1703" y="7216"/>
                    <a:pt x="1239" y="7787"/>
                    <a:pt x="965" y="8121"/>
                  </a:cubicBezTo>
                  <a:lnTo>
                    <a:pt x="691" y="8466"/>
                  </a:lnTo>
                  <a:lnTo>
                    <a:pt x="786" y="8621"/>
                  </a:lnTo>
                  <a:cubicBezTo>
                    <a:pt x="989" y="8978"/>
                    <a:pt x="1239" y="9311"/>
                    <a:pt x="1513" y="9621"/>
                  </a:cubicBezTo>
                  <a:lnTo>
                    <a:pt x="1632" y="9752"/>
                  </a:lnTo>
                  <a:lnTo>
                    <a:pt x="2036" y="9585"/>
                  </a:lnTo>
                  <a:cubicBezTo>
                    <a:pt x="2477" y="9419"/>
                    <a:pt x="2977" y="9228"/>
                    <a:pt x="3215" y="9228"/>
                  </a:cubicBezTo>
                  <a:lnTo>
                    <a:pt x="3263" y="9228"/>
                  </a:lnTo>
                  <a:cubicBezTo>
                    <a:pt x="3358" y="9383"/>
                    <a:pt x="3322" y="10073"/>
                    <a:pt x="3299" y="10490"/>
                  </a:cubicBezTo>
                  <a:lnTo>
                    <a:pt x="3275" y="10943"/>
                  </a:lnTo>
                  <a:lnTo>
                    <a:pt x="3441" y="11026"/>
                  </a:lnTo>
                  <a:cubicBezTo>
                    <a:pt x="3822" y="11193"/>
                    <a:pt x="4215" y="11324"/>
                    <a:pt x="4608" y="11407"/>
                  </a:cubicBezTo>
                  <a:lnTo>
                    <a:pt x="4787" y="11443"/>
                  </a:lnTo>
                  <a:lnTo>
                    <a:pt x="5025" y="11074"/>
                  </a:lnTo>
                  <a:cubicBezTo>
                    <a:pt x="5251" y="10704"/>
                    <a:pt x="5656" y="10097"/>
                    <a:pt x="5811" y="10050"/>
                  </a:cubicBezTo>
                  <a:cubicBezTo>
                    <a:pt x="5977" y="10097"/>
                    <a:pt x="6394" y="10752"/>
                    <a:pt x="6620" y="11109"/>
                  </a:cubicBezTo>
                  <a:lnTo>
                    <a:pt x="6847" y="11443"/>
                  </a:lnTo>
                  <a:lnTo>
                    <a:pt x="7025" y="11407"/>
                  </a:lnTo>
                  <a:cubicBezTo>
                    <a:pt x="7418" y="11324"/>
                    <a:pt x="7811" y="11193"/>
                    <a:pt x="8192" y="11026"/>
                  </a:cubicBezTo>
                  <a:lnTo>
                    <a:pt x="8359" y="10954"/>
                  </a:lnTo>
                  <a:lnTo>
                    <a:pt x="8335" y="10490"/>
                  </a:lnTo>
                  <a:cubicBezTo>
                    <a:pt x="8311" y="10062"/>
                    <a:pt x="8263" y="9359"/>
                    <a:pt x="8359" y="9228"/>
                  </a:cubicBezTo>
                  <a:lnTo>
                    <a:pt x="8406" y="9228"/>
                  </a:lnTo>
                  <a:cubicBezTo>
                    <a:pt x="8656" y="9228"/>
                    <a:pt x="9156" y="9419"/>
                    <a:pt x="9597" y="9597"/>
                  </a:cubicBezTo>
                  <a:lnTo>
                    <a:pt x="10002" y="9752"/>
                  </a:lnTo>
                  <a:lnTo>
                    <a:pt x="10121" y="9621"/>
                  </a:lnTo>
                  <a:cubicBezTo>
                    <a:pt x="10407" y="9300"/>
                    <a:pt x="10645" y="8966"/>
                    <a:pt x="10847" y="8621"/>
                  </a:cubicBezTo>
                  <a:lnTo>
                    <a:pt x="10942" y="8466"/>
                  </a:lnTo>
                  <a:lnTo>
                    <a:pt x="10668" y="8121"/>
                  </a:lnTo>
                  <a:cubicBezTo>
                    <a:pt x="10383" y="7787"/>
                    <a:pt x="9930" y="7216"/>
                    <a:pt x="9930" y="7073"/>
                  </a:cubicBezTo>
                  <a:cubicBezTo>
                    <a:pt x="10026" y="6942"/>
                    <a:pt x="10692" y="6763"/>
                    <a:pt x="11097" y="6656"/>
                  </a:cubicBezTo>
                  <a:lnTo>
                    <a:pt x="11573" y="6525"/>
                  </a:lnTo>
                  <a:lnTo>
                    <a:pt x="11597" y="6347"/>
                  </a:lnTo>
                  <a:cubicBezTo>
                    <a:pt x="11609" y="6144"/>
                    <a:pt x="11621" y="5942"/>
                    <a:pt x="11621" y="5716"/>
                  </a:cubicBezTo>
                  <a:cubicBezTo>
                    <a:pt x="11621" y="5501"/>
                    <a:pt x="11609" y="5299"/>
                    <a:pt x="11597" y="5097"/>
                  </a:cubicBezTo>
                  <a:lnTo>
                    <a:pt x="11573" y="4906"/>
                  </a:lnTo>
                  <a:lnTo>
                    <a:pt x="11109" y="4787"/>
                  </a:lnTo>
                  <a:cubicBezTo>
                    <a:pt x="10704" y="4680"/>
                    <a:pt x="10026" y="4501"/>
                    <a:pt x="9942" y="4394"/>
                  </a:cubicBezTo>
                  <a:cubicBezTo>
                    <a:pt x="9930" y="4216"/>
                    <a:pt x="10395" y="3644"/>
                    <a:pt x="10668" y="3311"/>
                  </a:cubicBezTo>
                  <a:lnTo>
                    <a:pt x="10942" y="2977"/>
                  </a:lnTo>
                  <a:lnTo>
                    <a:pt x="10847" y="2823"/>
                  </a:lnTo>
                  <a:cubicBezTo>
                    <a:pt x="10645" y="2477"/>
                    <a:pt x="10407" y="2144"/>
                    <a:pt x="10121" y="1822"/>
                  </a:cubicBezTo>
                  <a:lnTo>
                    <a:pt x="10002" y="1691"/>
                  </a:lnTo>
                  <a:lnTo>
                    <a:pt x="9585" y="1846"/>
                  </a:lnTo>
                  <a:cubicBezTo>
                    <a:pt x="9144" y="2025"/>
                    <a:pt x="8656" y="2215"/>
                    <a:pt x="8406" y="2215"/>
                  </a:cubicBezTo>
                  <a:lnTo>
                    <a:pt x="8371" y="2215"/>
                  </a:lnTo>
                  <a:cubicBezTo>
                    <a:pt x="8263" y="2061"/>
                    <a:pt x="8311" y="1370"/>
                    <a:pt x="8335" y="953"/>
                  </a:cubicBezTo>
                  <a:lnTo>
                    <a:pt x="8359" y="489"/>
                  </a:lnTo>
                  <a:lnTo>
                    <a:pt x="8192" y="417"/>
                  </a:lnTo>
                  <a:cubicBezTo>
                    <a:pt x="7811" y="251"/>
                    <a:pt x="7418" y="120"/>
                    <a:pt x="7025" y="36"/>
                  </a:cubicBezTo>
                  <a:lnTo>
                    <a:pt x="6847" y="1"/>
                  </a:lnTo>
                  <a:lnTo>
                    <a:pt x="6632" y="322"/>
                  </a:lnTo>
                  <a:cubicBezTo>
                    <a:pt x="6406" y="679"/>
                    <a:pt x="5977" y="1346"/>
                    <a:pt x="5823" y="1382"/>
                  </a:cubicBezTo>
                  <a:cubicBezTo>
                    <a:pt x="5644" y="1346"/>
                    <a:pt x="5251" y="715"/>
                    <a:pt x="5013" y="346"/>
                  </a:cubicBezTo>
                  <a:lnTo>
                    <a:pt x="4787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71"/>
            <p:cNvSpPr txBox="1"/>
            <p:nvPr/>
          </p:nvSpPr>
          <p:spPr>
            <a:xfrm>
              <a:off x="435337" y="1380890"/>
              <a:ext cx="13059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10-26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Show start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785" name="Google Shape;785;p71"/>
          <p:cNvSpPr txBox="1"/>
          <p:nvPr/>
        </p:nvSpPr>
        <p:spPr>
          <a:xfrm>
            <a:off x="600025" y="4020924"/>
            <a:ext cx="1533600" cy="8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Design promotion </a:t>
            </a:r>
            <a:r>
              <a:rPr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leaflet</a:t>
            </a:r>
            <a:r>
              <a:rPr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posters cardboard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                Ticket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6" name="Google Shape;786;p71"/>
          <p:cNvSpPr/>
          <p:nvPr/>
        </p:nvSpPr>
        <p:spPr>
          <a:xfrm>
            <a:off x="8063550" y="1822388"/>
            <a:ext cx="230100" cy="1119800"/>
          </a:xfrm>
          <a:custGeom>
            <a:rect b="b" l="l" r="r" t="t"/>
            <a:pathLst>
              <a:path extrusionOk="0" h="44792" w="9204">
                <a:moveTo>
                  <a:pt x="0" y="1"/>
                </a:moveTo>
                <a:lnTo>
                  <a:pt x="0" y="33291"/>
                </a:lnTo>
                <a:cubicBezTo>
                  <a:pt x="0" y="38244"/>
                  <a:pt x="2810" y="42649"/>
                  <a:pt x="7096" y="44792"/>
                </a:cubicBezTo>
                <a:lnTo>
                  <a:pt x="9204" y="44792"/>
                </a:lnTo>
                <a:lnTo>
                  <a:pt x="9204" y="43328"/>
                </a:lnTo>
                <a:cubicBezTo>
                  <a:pt x="5025" y="41804"/>
                  <a:pt x="2179" y="37827"/>
                  <a:pt x="2179" y="33291"/>
                </a:cubicBezTo>
                <a:lnTo>
                  <a:pt x="2179" y="1"/>
                </a:lnTo>
                <a:close/>
              </a:path>
            </a:pathLst>
          </a:custGeom>
          <a:solidFill>
            <a:srgbClr val="4949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71"/>
          <p:cNvSpPr txBox="1"/>
          <p:nvPr/>
        </p:nvSpPr>
        <p:spPr>
          <a:xfrm>
            <a:off x="4847674" y="1530753"/>
            <a:ext cx="13059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Funding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72"/>
          <p:cNvSpPr txBox="1"/>
          <p:nvPr>
            <p:ph type="ctrTitle"/>
          </p:nvPr>
        </p:nvSpPr>
        <p:spPr>
          <a:xfrm>
            <a:off x="764725" y="378750"/>
            <a:ext cx="77085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Q&amp;A</a:t>
            </a:r>
            <a:endParaRPr/>
          </a:p>
        </p:txBody>
      </p:sp>
      <p:pic>
        <p:nvPicPr>
          <p:cNvPr id="793" name="Google Shape;793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975" y="973050"/>
            <a:ext cx="7079427" cy="370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73"/>
          <p:cNvSpPr txBox="1"/>
          <p:nvPr>
            <p:ph type="ctrTitle"/>
          </p:nvPr>
        </p:nvSpPr>
        <p:spPr>
          <a:xfrm>
            <a:off x="836500" y="217600"/>
            <a:ext cx="6779400" cy="2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799" name="Google Shape;799;p73"/>
          <p:cNvSpPr txBox="1"/>
          <p:nvPr/>
        </p:nvSpPr>
        <p:spPr>
          <a:xfrm>
            <a:off x="1047875" y="1020475"/>
            <a:ext cx="72942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【歌手表演】2021年最新歌手表演價錢指南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https://freehunter.hk/news/%E3%80%90%E6%AD%8C%E6%89%8B%E8%A1%A8%E6%BC%94%E3%80%912020%E5%B9%B4%E6%9C%80%E6%96%B0%E6%AD%8C%E6%89%8B%E8%A1%A8%E6%BC%94%E5%83%B9%E9%8C%A2%E6%8C%87%E5%8D%97/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葵青戲院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https://www.lcsd.gov.hk/tc/ktt/index.html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ocial Media Fundraising by Slidesgo">
  <a:themeElements>
    <a:clrScheme name="Simple Light">
      <a:dk1>
        <a:srgbClr val="00115A"/>
      </a:dk1>
      <a:lt1>
        <a:srgbClr val="FFFFFF"/>
      </a:lt1>
      <a:dk2>
        <a:srgbClr val="F8B0C8"/>
      </a:dk2>
      <a:lt2>
        <a:srgbClr val="3E2A93"/>
      </a:lt2>
      <a:accent1>
        <a:srgbClr val="F8624A"/>
      </a:accent1>
      <a:accent2>
        <a:srgbClr val="75E1D1"/>
      </a:accent2>
      <a:accent3>
        <a:srgbClr val="F8B0C8"/>
      </a:accent3>
      <a:accent4>
        <a:srgbClr val="3E2A93"/>
      </a:accent4>
      <a:accent5>
        <a:srgbClr val="F8624A"/>
      </a:accent5>
      <a:accent6>
        <a:srgbClr val="75E1D1"/>
      </a:accent6>
      <a:hlink>
        <a:srgbClr val="3E2A9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